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343" r:id="rId3"/>
    <p:sldId id="345" r:id="rId4"/>
    <p:sldId id="352" r:id="rId5"/>
    <p:sldId id="347" r:id="rId6"/>
    <p:sldId id="340" r:id="rId7"/>
    <p:sldId id="342" r:id="rId8"/>
    <p:sldId id="353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83">
          <p15:clr>
            <a:srgbClr val="A4A3A4"/>
          </p15:clr>
        </p15:guide>
        <p15:guide id="4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DD2"/>
    <a:srgbClr val="15476D"/>
    <a:srgbClr val="227DC1"/>
    <a:srgbClr val="2178B9"/>
    <a:srgbClr val="2177B7"/>
    <a:srgbClr val="2175B3"/>
    <a:srgbClr val="1F6DA6"/>
    <a:srgbClr val="E0A430"/>
    <a:srgbClr val="E6AD39"/>
    <a:srgbClr val="EEB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9" autoAdjust="0"/>
    <p:restoredTop sz="81806" autoAdjust="0"/>
  </p:normalViewPr>
  <p:slideViewPr>
    <p:cSldViewPr snapToGrid="0">
      <p:cViewPr varScale="1">
        <p:scale>
          <a:sx n="37" d="100"/>
          <a:sy n="37" d="100"/>
        </p:scale>
        <p:origin x="120" y="54"/>
      </p:cViewPr>
      <p:guideLst>
        <p:guide orient="horz" pos="2092"/>
        <p:guide pos="3840"/>
        <p:guide orient="horz" pos="3783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9" d="100"/>
          <a:sy n="89" d="100"/>
        </p:scale>
        <p:origin x="3840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yto\Downloads\HBS\Umed\JRC-GEM-E3-HBS%20distributional%20impacts%2020200816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net1.cec.eu.int\JRC_NEW\JRC.C\JRC.C.6\Users\Toon\GEME3\Branches\GEME3_CAO2\GEMDAT\Environment\InputsCAO2\Dechezlepretre\Income%20vs%20Pollutio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net1.cec.eu.int\JRC_NEW\JRC.C\JRC.C.6\Users\Toon\GEME3\Branches\GEME3_CAO2\GEMDAT\Environment\InputsCAO2\Dechezlepretre\Income%20vs%20Pollutio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net1.cec.eu.int\JRC_NEW\JRC.C\JRC.C.6\Users\Toon\GEME3\Branches\GEME3_CAO2\GEMDAT\Environment\InputsCAO2\Dechezlepretre\Income%20vs%20Pollu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1"/>
            <c:plus>
              <c:numRef>
                <c:f>Boxplots!$N$9:$N$47</c:f>
                <c:numCache>
                  <c:formatCode>General</c:formatCode>
                  <c:ptCount val="39"/>
                  <c:pt idx="0">
                    <c:v>1.0230342296171349</c:v>
                  </c:pt>
                  <c:pt idx="1">
                    <c:v>0</c:v>
                  </c:pt>
                  <c:pt idx="2">
                    <c:v>-0.91105974300318227</c:v>
                  </c:pt>
                  <c:pt idx="3">
                    <c:v>0</c:v>
                  </c:pt>
                  <c:pt idx="4">
                    <c:v>1.2339367078953476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  <c:pt idx="8">
                    <c:v>1.0117683407233371</c:v>
                  </c:pt>
                  <c:pt idx="9">
                    <c:v>0</c:v>
                  </c:pt>
                  <c:pt idx="10">
                    <c:v>0</c:v>
                  </c:pt>
                  <c:pt idx="11">
                    <c:v>0</c:v>
                  </c:pt>
                  <c:pt idx="12">
                    <c:v>0.60271919591868195</c:v>
                  </c:pt>
                  <c:pt idx="13">
                    <c:v>0</c:v>
                  </c:pt>
                  <c:pt idx="14">
                    <c:v>0</c:v>
                  </c:pt>
                  <c:pt idx="15">
                    <c:v>0</c:v>
                  </c:pt>
                  <c:pt idx="16">
                    <c:v>0.46071682195858299</c:v>
                  </c:pt>
                  <c:pt idx="17">
                    <c:v>0</c:v>
                  </c:pt>
                  <c:pt idx="18">
                    <c:v>0</c:v>
                  </c:pt>
                  <c:pt idx="19">
                    <c:v>0</c:v>
                  </c:pt>
                  <c:pt idx="20">
                    <c:v>0.37180139876426754</c:v>
                  </c:pt>
                  <c:pt idx="21">
                    <c:v>0.42613294698749571</c:v>
                  </c:pt>
                  <c:pt idx="22">
                    <c:v>0</c:v>
                  </c:pt>
                  <c:pt idx="23">
                    <c:v>0</c:v>
                  </c:pt>
                  <c:pt idx="24">
                    <c:v>0.32953550364418188</c:v>
                  </c:pt>
                  <c:pt idx="25">
                    <c:v>0.43183531400971104</c:v>
                  </c:pt>
                  <c:pt idx="26">
                    <c:v>0.47264208612069381</c:v>
                  </c:pt>
                  <c:pt idx="27">
                    <c:v>0</c:v>
                  </c:pt>
                  <c:pt idx="28">
                    <c:v>0</c:v>
                  </c:pt>
                  <c:pt idx="29">
                    <c:v>0.41046151454273705</c:v>
                  </c:pt>
                  <c:pt idx="30">
                    <c:v>0.44779018200895304</c:v>
                  </c:pt>
                  <c:pt idx="31">
                    <c:v>0</c:v>
                  </c:pt>
                  <c:pt idx="32">
                    <c:v>0</c:v>
                  </c:pt>
                  <c:pt idx="33">
                    <c:v>0.41401379388001802</c:v>
                  </c:pt>
                  <c:pt idx="34">
                    <c:v>0.450530340936038</c:v>
                  </c:pt>
                  <c:pt idx="35">
                    <c:v>0</c:v>
                  </c:pt>
                  <c:pt idx="36">
                    <c:v>0</c:v>
                  </c:pt>
                  <c:pt idx="37">
                    <c:v>0.394359153915668</c:v>
                  </c:pt>
                  <c:pt idx="38">
                    <c:v>0.43478675916770204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Boxplots!$B$9:$B$47</c:f>
              <c:numCache>
                <c:formatCode>General</c:formatCode>
                <c:ptCount val="39"/>
                <c:pt idx="1">
                  <c:v>1</c:v>
                </c:pt>
                <c:pt idx="5">
                  <c:v>2</c:v>
                </c:pt>
                <c:pt idx="9">
                  <c:v>3</c:v>
                </c:pt>
                <c:pt idx="13">
                  <c:v>4</c:v>
                </c:pt>
                <c:pt idx="17">
                  <c:v>5</c:v>
                </c:pt>
                <c:pt idx="21">
                  <c:v>6</c:v>
                </c:pt>
                <c:pt idx="25">
                  <c:v>7</c:v>
                </c:pt>
                <c:pt idx="29">
                  <c:v>8</c:v>
                </c:pt>
                <c:pt idx="33">
                  <c:v>9</c:v>
                </c:pt>
                <c:pt idx="37">
                  <c:v>10</c:v>
                </c:pt>
              </c:numCache>
            </c:numRef>
          </c:cat>
          <c:val>
            <c:numRef>
              <c:f>Boxplots!$J$9:$J$47</c:f>
              <c:numCache>
                <c:formatCode>General</c:formatCode>
                <c:ptCount val="39"/>
                <c:pt idx="0">
                  <c:v>-0.116343561976033</c:v>
                </c:pt>
                <c:pt idx="1">
                  <c:v>0</c:v>
                </c:pt>
                <c:pt idx="2">
                  <c:v>8.0943101257796204E-2</c:v>
                </c:pt>
                <c:pt idx="4">
                  <c:v>-7.3253043292907494E-2</c:v>
                </c:pt>
                <c:pt idx="5">
                  <c:v>0</c:v>
                </c:pt>
                <c:pt idx="6">
                  <c:v>0</c:v>
                </c:pt>
                <c:pt idx="8">
                  <c:v>-0.11233256349500501</c:v>
                </c:pt>
                <c:pt idx="9">
                  <c:v>0</c:v>
                </c:pt>
                <c:pt idx="10">
                  <c:v>0</c:v>
                </c:pt>
                <c:pt idx="12">
                  <c:v>-0.12963969903539199</c:v>
                </c:pt>
                <c:pt idx="13">
                  <c:v>0</c:v>
                </c:pt>
                <c:pt idx="14">
                  <c:v>0</c:v>
                </c:pt>
                <c:pt idx="16">
                  <c:v>-0.118253227051869</c:v>
                </c:pt>
                <c:pt idx="17">
                  <c:v>0</c:v>
                </c:pt>
                <c:pt idx="18">
                  <c:v>0</c:v>
                </c:pt>
                <c:pt idx="20">
                  <c:v>-7.0100239869178502E-2</c:v>
                </c:pt>
                <c:pt idx="21">
                  <c:v>-3.81498499138107E-2</c:v>
                </c:pt>
                <c:pt idx="22">
                  <c:v>0</c:v>
                </c:pt>
                <c:pt idx="24">
                  <c:v>-4.4517793500825902E-2</c:v>
                </c:pt>
                <c:pt idx="25">
                  <c:v>-0.103174928945498</c:v>
                </c:pt>
                <c:pt idx="26">
                  <c:v>-8.4656371997108806E-2</c:v>
                </c:pt>
                <c:pt idx="28">
                  <c:v>0</c:v>
                </c:pt>
                <c:pt idx="29">
                  <c:v>-0.13238578109354501</c:v>
                </c:pt>
                <c:pt idx="30">
                  <c:v>-0.15575304286160699</c:v>
                </c:pt>
                <c:pt idx="32">
                  <c:v>0</c:v>
                </c:pt>
                <c:pt idx="33">
                  <c:v>-0.17015592876893901</c:v>
                </c:pt>
                <c:pt idx="34">
                  <c:v>-0.244062937263583</c:v>
                </c:pt>
                <c:pt idx="36">
                  <c:v>0</c:v>
                </c:pt>
                <c:pt idx="37">
                  <c:v>-0.183425966361417</c:v>
                </c:pt>
                <c:pt idx="38">
                  <c:v>-0.30224189025655002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79-4335-9AB4-2D2D82A61EB4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80"/>
              </a:solidFill>
              <a:ln w="3175">
                <a:solidFill>
                  <a:srgbClr val="00808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E79-4335-9AB4-2D2D82A61EB4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3175"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E79-4335-9AB4-2D2D82A61EB4}"/>
              </c:ext>
            </c:extLst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 w="3175">
                <a:solidFill>
                  <a:srgbClr val="CC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E79-4335-9AB4-2D2D82A61EB4}"/>
              </c:ext>
            </c:extLst>
          </c:dPt>
          <c:dPt>
            <c:idx val="36"/>
            <c:invertIfNegative val="0"/>
            <c:bubble3D val="0"/>
            <c:spPr>
              <a:solidFill>
                <a:srgbClr val="008080"/>
              </a:solidFill>
              <a:ln w="3175">
                <a:solidFill>
                  <a:srgbClr val="00808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E79-4335-9AB4-2D2D82A61EB4}"/>
              </c:ext>
            </c:extLst>
          </c:dPt>
          <c:dPt>
            <c:idx val="37"/>
            <c:invertIfNegative val="0"/>
            <c:bubble3D val="0"/>
            <c:spPr>
              <a:solidFill>
                <a:srgbClr val="FFCC00"/>
              </a:solidFill>
              <a:ln w="3175"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E79-4335-9AB4-2D2D82A61EB4}"/>
              </c:ext>
            </c:extLst>
          </c:dPt>
          <c:dPt>
            <c:idx val="38"/>
            <c:invertIfNegative val="0"/>
            <c:bubble3D val="0"/>
            <c:spPr>
              <a:solidFill>
                <a:srgbClr val="CC0066"/>
              </a:solidFill>
              <a:ln w="3175">
                <a:solidFill>
                  <a:srgbClr val="CC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E79-4335-9AB4-2D2D82A61EB4}"/>
              </c:ext>
            </c:extLst>
          </c:dPt>
          <c:errBars>
            <c:errBarType val="plus"/>
            <c:errValType val="cust"/>
            <c:noEndCap val="1"/>
            <c:plus>
              <c:numRef>
                <c:f>Boxplots!$O$9:$O$47</c:f>
                <c:numCache>
                  <c:formatCode>General</c:formatCode>
                  <c:ptCount val="39"/>
                  <c:pt idx="0">
                    <c:v>0</c:v>
                  </c:pt>
                  <c:pt idx="1">
                    <c:v>-0.96937058227929407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-0.96918630781714799</c:v>
                  </c:pt>
                  <c:pt idx="6">
                    <c:v>-0.81815403933570707</c:v>
                  </c:pt>
                  <c:pt idx="7">
                    <c:v>0</c:v>
                  </c:pt>
                  <c:pt idx="8">
                    <c:v>0</c:v>
                  </c:pt>
                  <c:pt idx="9">
                    <c:v>-0.6906523278709521</c:v>
                  </c:pt>
                  <c:pt idx="10">
                    <c:v>-0.73453499946431489</c:v>
                  </c:pt>
                  <c:pt idx="11">
                    <c:v>0</c:v>
                  </c:pt>
                  <c:pt idx="12">
                    <c:v>0</c:v>
                  </c:pt>
                  <c:pt idx="13">
                    <c:v>-0.74682027472433499</c:v>
                  </c:pt>
                  <c:pt idx="14">
                    <c:v>-0.77693658209457206</c:v>
                  </c:pt>
                  <c:pt idx="15">
                    <c:v>0</c:v>
                  </c:pt>
                  <c:pt idx="16">
                    <c:v>0</c:v>
                  </c:pt>
                  <c:pt idx="17">
                    <c:v>-0.70412267354703495</c:v>
                  </c:pt>
                  <c:pt idx="18">
                    <c:v>-0.79445317015433903</c:v>
                  </c:pt>
                  <c:pt idx="19">
                    <c:v>0</c:v>
                  </c:pt>
                  <c:pt idx="20">
                    <c:v>0</c:v>
                  </c:pt>
                  <c:pt idx="21">
                    <c:v>0</c:v>
                  </c:pt>
                  <c:pt idx="22">
                    <c:v>-0.75496593049110694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  <c:pt idx="27">
                    <c:v>0</c:v>
                  </c:pt>
                  <c:pt idx="28">
                    <c:v>-0.50138643496325097</c:v>
                  </c:pt>
                  <c:pt idx="29">
                    <c:v>0</c:v>
                  </c:pt>
                  <c:pt idx="30">
                    <c:v>0</c:v>
                  </c:pt>
                  <c:pt idx="31">
                    <c:v>0</c:v>
                  </c:pt>
                  <c:pt idx="32">
                    <c:v>-0.470317037991833</c:v>
                  </c:pt>
                  <c:pt idx="33">
                    <c:v>0</c:v>
                  </c:pt>
                  <c:pt idx="34">
                    <c:v>0</c:v>
                  </c:pt>
                  <c:pt idx="35">
                    <c:v>0</c:v>
                  </c:pt>
                  <c:pt idx="36">
                    <c:v>-0.40731287030769103</c:v>
                  </c:pt>
                  <c:pt idx="37">
                    <c:v>0</c:v>
                  </c:pt>
                  <c:pt idx="38">
                    <c:v>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Boxplots!$B$9:$B$47</c:f>
              <c:numCache>
                <c:formatCode>General</c:formatCode>
                <c:ptCount val="39"/>
                <c:pt idx="1">
                  <c:v>1</c:v>
                </c:pt>
                <c:pt idx="5">
                  <c:v>2</c:v>
                </c:pt>
                <c:pt idx="9">
                  <c:v>3</c:v>
                </c:pt>
                <c:pt idx="13">
                  <c:v>4</c:v>
                </c:pt>
                <c:pt idx="17">
                  <c:v>5</c:v>
                </c:pt>
                <c:pt idx="21">
                  <c:v>6</c:v>
                </c:pt>
                <c:pt idx="25">
                  <c:v>7</c:v>
                </c:pt>
                <c:pt idx="29">
                  <c:v>8</c:v>
                </c:pt>
                <c:pt idx="33">
                  <c:v>9</c:v>
                </c:pt>
                <c:pt idx="37">
                  <c:v>10</c:v>
                </c:pt>
              </c:numCache>
            </c:numRef>
          </c:cat>
          <c:val>
            <c:numRef>
              <c:f>Boxplots!$K$9:$K$47</c:f>
              <c:numCache>
                <c:formatCode>General</c:formatCode>
                <c:ptCount val="39"/>
                <c:pt idx="0">
                  <c:v>-0.318317467931163</c:v>
                </c:pt>
                <c:pt idx="1">
                  <c:v>-0.58181654215970602</c:v>
                </c:pt>
                <c:pt idx="2">
                  <c:v>0.90882647123684479</c:v>
                </c:pt>
                <c:pt idx="4">
                  <c:v>-0.56874294421147953</c:v>
                </c:pt>
                <c:pt idx="5">
                  <c:v>-0.92627125730438198</c:v>
                </c:pt>
                <c:pt idx="6">
                  <c:v>-0.76369951036440298</c:v>
                </c:pt>
                <c:pt idx="8">
                  <c:v>-0.524194094780845</c:v>
                </c:pt>
                <c:pt idx="9">
                  <c:v>-0.99669156383712798</c:v>
                </c:pt>
                <c:pt idx="10">
                  <c:v>-0.98685724388377505</c:v>
                </c:pt>
                <c:pt idx="12">
                  <c:v>-0.45558676430143208</c:v>
                </c:pt>
                <c:pt idx="13">
                  <c:v>-0.94058092573525498</c:v>
                </c:pt>
                <c:pt idx="14">
                  <c:v>-0.98891082163674804</c:v>
                </c:pt>
                <c:pt idx="16">
                  <c:v>-0.40512104232986601</c:v>
                </c:pt>
                <c:pt idx="17">
                  <c:v>-0.97156767093963503</c:v>
                </c:pt>
                <c:pt idx="18">
                  <c:v>-0.98019190146592095</c:v>
                </c:pt>
                <c:pt idx="20">
                  <c:v>-0.3791967309256245</c:v>
                </c:pt>
                <c:pt idx="21">
                  <c:v>-0.56598772708220335</c:v>
                </c:pt>
                <c:pt idx="22">
                  <c:v>-0.97556947258400295</c:v>
                </c:pt>
                <c:pt idx="24">
                  <c:v>-0.35097753299221607</c:v>
                </c:pt>
                <c:pt idx="25">
                  <c:v>-0.59426099909988006</c:v>
                </c:pt>
                <c:pt idx="26">
                  <c:v>-0.4332811239276782</c:v>
                </c:pt>
                <c:pt idx="28">
                  <c:v>-0.74872983587614905</c:v>
                </c:pt>
                <c:pt idx="29">
                  <c:v>-0.64328993142820001</c:v>
                </c:pt>
                <c:pt idx="30">
                  <c:v>-0.45533204707235109</c:v>
                </c:pt>
                <c:pt idx="32">
                  <c:v>-0.681712997141937</c:v>
                </c:pt>
                <c:pt idx="33">
                  <c:v>-0.68108282613771098</c:v>
                </c:pt>
                <c:pt idx="34">
                  <c:v>-0.49140150717354203</c:v>
                </c:pt>
                <c:pt idx="36">
                  <c:v>-0.58837388323414697</c:v>
                </c:pt>
                <c:pt idx="37">
                  <c:v>-0.7264060812210571</c:v>
                </c:pt>
                <c:pt idx="38">
                  <c:v>-0.57752679768193993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E79-4335-9AB4-2D2D82A61EB4}"/>
            </c:ext>
          </c:extLst>
        </c:ser>
        <c:ser>
          <c:idx val="2"/>
          <c:order val="2"/>
          <c:spPr>
            <a:solidFill>
              <a:schemeClr val="bg1">
                <a:lumMod val="50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80"/>
              </a:solidFill>
              <a:ln w="3175">
                <a:solidFill>
                  <a:srgbClr val="00808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E79-4335-9AB4-2D2D82A61EB4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3175"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E79-4335-9AB4-2D2D82A61EB4}"/>
              </c:ext>
            </c:extLst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 w="3175">
                <a:solidFill>
                  <a:srgbClr val="CC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E79-4335-9AB4-2D2D82A61EB4}"/>
              </c:ext>
            </c:extLst>
          </c:dPt>
          <c:dPt>
            <c:idx val="36"/>
            <c:invertIfNegative val="0"/>
            <c:bubble3D val="0"/>
            <c:spPr>
              <a:solidFill>
                <a:srgbClr val="008080"/>
              </a:solidFill>
              <a:ln w="3175">
                <a:solidFill>
                  <a:srgbClr val="00808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E79-4335-9AB4-2D2D82A61EB4}"/>
              </c:ext>
            </c:extLst>
          </c:dPt>
          <c:dPt>
            <c:idx val="37"/>
            <c:invertIfNegative val="0"/>
            <c:bubble3D val="0"/>
            <c:spPr>
              <a:solidFill>
                <a:srgbClr val="FFCC00"/>
              </a:solidFill>
              <a:ln w="3175"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E79-4335-9AB4-2D2D82A61EB4}"/>
              </c:ext>
            </c:extLst>
          </c:dPt>
          <c:dPt>
            <c:idx val="38"/>
            <c:invertIfNegative val="0"/>
            <c:bubble3D val="0"/>
            <c:spPr>
              <a:solidFill>
                <a:srgbClr val="CC0066"/>
              </a:solidFill>
              <a:ln w="3175">
                <a:solidFill>
                  <a:srgbClr val="CC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0E79-4335-9AB4-2D2D82A61EB4}"/>
              </c:ext>
            </c:extLst>
          </c:dPt>
          <c:errBars>
            <c:errBarType val="minus"/>
            <c:errValType val="cust"/>
            <c:noEndCap val="1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Boxplots!$M$9:$M$47</c:f>
                <c:numCache>
                  <c:formatCode>General</c:formatCode>
                  <c:ptCount val="39"/>
                  <c:pt idx="0">
                    <c:v>1.1893455645062001</c:v>
                  </c:pt>
                  <c:pt idx="1">
                    <c:v>-1.2479918431192099</c:v>
                  </c:pt>
                  <c:pt idx="2">
                    <c:v>-1.4272987155955099</c:v>
                  </c:pt>
                  <c:pt idx="4">
                    <c:v>1.1828157005814901</c:v>
                  </c:pt>
                  <c:pt idx="5">
                    <c:v>-0.68434062350507097</c:v>
                  </c:pt>
                  <c:pt idx="6">
                    <c:v>-0.73238514407342004</c:v>
                  </c:pt>
                  <c:pt idx="8">
                    <c:v>0.77255171786738996</c:v>
                  </c:pt>
                  <c:pt idx="9">
                    <c:v>-0.61082740745630704</c:v>
                  </c:pt>
                  <c:pt idx="10">
                    <c:v>-0.51755510899633206</c:v>
                  </c:pt>
                  <c:pt idx="12">
                    <c:v>0.70744893308680989</c:v>
                  </c:pt>
                  <c:pt idx="13">
                    <c:v>-0.50916473324559797</c:v>
                  </c:pt>
                  <c:pt idx="14">
                    <c:v>-0.48026428915362296</c:v>
                  </c:pt>
                  <c:pt idx="16">
                    <c:v>0.63287564355496906</c:v>
                  </c:pt>
                  <c:pt idx="17">
                    <c:v>-0.44920828565865517</c:v>
                  </c:pt>
                  <c:pt idx="18">
                    <c:v>-0.46458218704396703</c:v>
                  </c:pt>
                  <c:pt idx="20">
                    <c:v>0.66882630952400413</c:v>
                  </c:pt>
                  <c:pt idx="21">
                    <c:v>0.63575760888942012</c:v>
                  </c:pt>
                  <c:pt idx="22">
                    <c:v>-0.45980078637979499</c:v>
                  </c:pt>
                  <c:pt idx="24">
                    <c:v>0.58588015528075388</c:v>
                  </c:pt>
                  <c:pt idx="25">
                    <c:v>0.55507513752088</c:v>
                  </c:pt>
                  <c:pt idx="26">
                    <c:v>0.67662948193050987</c:v>
                  </c:pt>
                  <c:pt idx="28">
                    <c:v>-0.2967395645480066</c:v>
                  </c:pt>
                  <c:pt idx="29">
                    <c:v>0.48869563654518</c:v>
                  </c:pt>
                  <c:pt idx="30">
                    <c:v>0.64427890059351012</c:v>
                  </c:pt>
                  <c:pt idx="32">
                    <c:v>-0.26057802155652288</c:v>
                  </c:pt>
                  <c:pt idx="33">
                    <c:v>0.44201771921280009</c:v>
                  </c:pt>
                  <c:pt idx="34">
                    <c:v>0.57430205467937001</c:v>
                  </c:pt>
                  <c:pt idx="36">
                    <c:v>-0.22155748640773101</c:v>
                  </c:pt>
                  <c:pt idx="37">
                    <c:v>0.38084887799271017</c:v>
                  </c:pt>
                  <c:pt idx="38">
                    <c:v>0.46526263217889996</c:v>
                  </c:pt>
                </c:numCache>
              </c:numRef>
            </c:minus>
            <c:spPr>
              <a:noFill/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Boxplots!$B$9:$B$47</c:f>
              <c:numCache>
                <c:formatCode>General</c:formatCode>
                <c:ptCount val="39"/>
                <c:pt idx="1">
                  <c:v>1</c:v>
                </c:pt>
                <c:pt idx="5">
                  <c:v>2</c:v>
                </c:pt>
                <c:pt idx="9">
                  <c:v>3</c:v>
                </c:pt>
                <c:pt idx="13">
                  <c:v>4</c:v>
                </c:pt>
                <c:pt idx="17">
                  <c:v>5</c:v>
                </c:pt>
                <c:pt idx="21">
                  <c:v>6</c:v>
                </c:pt>
                <c:pt idx="25">
                  <c:v>7</c:v>
                </c:pt>
                <c:pt idx="29">
                  <c:v>8</c:v>
                </c:pt>
                <c:pt idx="33">
                  <c:v>9</c:v>
                </c:pt>
                <c:pt idx="37">
                  <c:v>10</c:v>
                </c:pt>
              </c:numCache>
            </c:numRef>
          </c:cat>
          <c:val>
            <c:numRef>
              <c:f>Boxplots!$L$9:$L$47</c:f>
              <c:numCache>
                <c:formatCode>General</c:formatCode>
                <c:ptCount val="39"/>
                <c:pt idx="0">
                  <c:v>-0.66295339363370398</c:v>
                </c:pt>
                <c:pt idx="1">
                  <c:v>1.25679219723219</c:v>
                </c:pt>
                <c:pt idx="2">
                  <c:v>1.2235084680790691</c:v>
                </c:pt>
                <c:pt idx="4">
                  <c:v>-0.63181876389557301</c:v>
                </c:pt>
                <c:pt idx="5">
                  <c:v>0.50146949988973899</c:v>
                </c:pt>
                <c:pt idx="6">
                  <c:v>0.87478393491758999</c:v>
                </c:pt>
                <c:pt idx="8">
                  <c:v>-0.5188193782003101</c:v>
                </c:pt>
                <c:pt idx="9">
                  <c:v>0.20323222027850199</c:v>
                </c:pt>
                <c:pt idx="10">
                  <c:v>0.55666615195374802</c:v>
                </c:pt>
                <c:pt idx="12">
                  <c:v>-0.44055331724806601</c:v>
                </c:pt>
                <c:pt idx="13">
                  <c:v>0.10078367879796001</c:v>
                </c:pt>
                <c:pt idx="14">
                  <c:v>0.33694045043968801</c:v>
                </c:pt>
                <c:pt idx="16">
                  <c:v>-0.40833557632407591</c:v>
                </c:pt>
                <c:pt idx="17">
                  <c:v>3.6662511123668599E-3</c:v>
                </c:pt>
                <c:pt idx="18">
                  <c:v>0.14942715690723599</c:v>
                </c:pt>
                <c:pt idx="20">
                  <c:v>-0.39226403181886293</c:v>
                </c:pt>
                <c:pt idx="21">
                  <c:v>-0.42517398747420598</c:v>
                </c:pt>
                <c:pt idx="22">
                  <c:v>3.0286618502046E-2</c:v>
                </c:pt>
                <c:pt idx="24">
                  <c:v>-0.38128590430918408</c:v>
                </c:pt>
                <c:pt idx="25">
                  <c:v>-0.37303609557270201</c:v>
                </c:pt>
                <c:pt idx="26">
                  <c:v>-0.49974865662798307</c:v>
                </c:pt>
                <c:pt idx="28">
                  <c:v>1.16915082796634E-2</c:v>
                </c:pt>
                <c:pt idx="29">
                  <c:v>-0.36624295275117502</c:v>
                </c:pt>
                <c:pt idx="30">
                  <c:v>-0.46305181086267189</c:v>
                </c:pt>
                <c:pt idx="32">
                  <c:v>7.6129233423524095E-2</c:v>
                </c:pt>
                <c:pt idx="33">
                  <c:v>-0.36041276309449999</c:v>
                </c:pt>
                <c:pt idx="34">
                  <c:v>-0.45298650084979508</c:v>
                </c:pt>
                <c:pt idx="36">
                  <c:v>0.19350523275791001</c:v>
                </c:pt>
                <c:pt idx="37">
                  <c:v>-0.39498102135196589</c:v>
                </c:pt>
                <c:pt idx="38">
                  <c:v>-0.44803627188476003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E79-4335-9AB4-2D2D82A61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30399864"/>
        <c:axId val="530396256"/>
      </c:barChart>
      <c:scatterChart>
        <c:scatterStyle val="lineMarker"/>
        <c:varyColors val="0"/>
        <c:ser>
          <c:idx val="3"/>
          <c:order val="3"/>
          <c:tx>
            <c:v>median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3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Boxplots!$G$9:$G$47</c:f>
              <c:numCache>
                <c:formatCode>General</c:formatCode>
                <c:ptCount val="39"/>
                <c:pt idx="0">
                  <c:v>-0.43466102990719602</c:v>
                </c:pt>
                <c:pt idx="1">
                  <c:v>0.19624468828116801</c:v>
                </c:pt>
                <c:pt idx="2">
                  <c:v>0.98976957249464104</c:v>
                </c:pt>
                <c:pt idx="4">
                  <c:v>-0.64199598750438702</c:v>
                </c:pt>
                <c:pt idx="5">
                  <c:v>-0.15552413751439001</c:v>
                </c:pt>
                <c:pt idx="6">
                  <c:v>-1.20963709372723E-2</c:v>
                </c:pt>
                <c:pt idx="8">
                  <c:v>-0.63652665827584998</c:v>
                </c:pt>
                <c:pt idx="9">
                  <c:v>-0.28713197004708702</c:v>
                </c:pt>
                <c:pt idx="10">
                  <c:v>-0.18230489942550901</c:v>
                </c:pt>
                <c:pt idx="12">
                  <c:v>-0.58522646333682404</c:v>
                </c:pt>
                <c:pt idx="13">
                  <c:v>-0.39521085342214701</c:v>
                </c:pt>
                <c:pt idx="14">
                  <c:v>-0.20602607807516499</c:v>
                </c:pt>
                <c:pt idx="16">
                  <c:v>-0.52337426938173504</c:v>
                </c:pt>
                <c:pt idx="17">
                  <c:v>-0.50437222201707599</c:v>
                </c:pt>
                <c:pt idx="18">
                  <c:v>-0.32181974409526498</c:v>
                </c:pt>
                <c:pt idx="20">
                  <c:v>-0.44929697079480302</c:v>
                </c:pt>
                <c:pt idx="21">
                  <c:v>-0.604137576996014</c:v>
                </c:pt>
                <c:pt idx="22">
                  <c:v>-0.41968897800147698</c:v>
                </c:pt>
                <c:pt idx="24">
                  <c:v>-0.39549532649304198</c:v>
                </c:pt>
                <c:pt idx="25">
                  <c:v>-0.69743592804537802</c:v>
                </c:pt>
                <c:pt idx="26">
                  <c:v>-0.51793749592478699</c:v>
                </c:pt>
                <c:pt idx="28">
                  <c:v>-0.32758101268710399</c:v>
                </c:pt>
                <c:pt idx="29">
                  <c:v>-0.77567571252174505</c:v>
                </c:pt>
                <c:pt idx="30">
                  <c:v>-0.61108508993395805</c:v>
                </c:pt>
                <c:pt idx="32">
                  <c:v>-0.25280420252941899</c:v>
                </c:pt>
                <c:pt idx="33">
                  <c:v>-0.85123875490665002</c:v>
                </c:pt>
                <c:pt idx="34">
                  <c:v>-0.735464444437125</c:v>
                </c:pt>
                <c:pt idx="36">
                  <c:v>-0.121082949059095</c:v>
                </c:pt>
                <c:pt idx="37">
                  <c:v>-0.90983204758247405</c:v>
                </c:pt>
                <c:pt idx="38">
                  <c:v>-0.87976868793848995</c:v>
                </c:pt>
              </c:numCache>
            </c:numRef>
          </c:xVal>
          <c:yVal>
            <c:numRef>
              <c:f>Boxplots!$A$9:$A$47</c:f>
              <c:numCache>
                <c:formatCode>General</c:formatCode>
                <c:ptCount val="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0E79-4335-9AB4-2D2D82A61EB4}"/>
            </c:ext>
          </c:extLst>
        </c:ser>
        <c:ser>
          <c:idx val="4"/>
          <c:order val="4"/>
          <c:tx>
            <c:v>line-REG</c:v>
          </c:tx>
          <c:spPr>
            <a:ln w="25400" cap="rnd">
              <a:solidFill>
                <a:srgbClr val="008080"/>
              </a:solidFill>
              <a:round/>
            </a:ln>
            <a:effectLst/>
          </c:spPr>
          <c:marker>
            <c:symbol val="none"/>
          </c:marker>
          <c:xVal>
            <c:numRef>
              <c:f>Boxplots!$B$50:$B$59</c:f>
              <c:numCache>
                <c:formatCode>0.00</c:formatCode>
                <c:ptCount val="10"/>
                <c:pt idx="0">
                  <c:v>-0.62527525364627101</c:v>
                </c:pt>
                <c:pt idx="1">
                  <c:v>-0.73533758806830396</c:v>
                </c:pt>
                <c:pt idx="2">
                  <c:v>-0.64822861140488897</c:v>
                </c:pt>
                <c:pt idx="3">
                  <c:v>-0.58735746350874196</c:v>
                </c:pt>
                <c:pt idx="4">
                  <c:v>-0.54367659617351305</c:v>
                </c:pt>
                <c:pt idx="5">
                  <c:v>-0.49530364799123</c:v>
                </c:pt>
                <c:pt idx="6">
                  <c:v>-0.44996502353981899</c:v>
                </c:pt>
                <c:pt idx="7">
                  <c:v>-0.40247436451739299</c:v>
                </c:pt>
                <c:pt idx="8">
                  <c:v>-0.322298879953482</c:v>
                </c:pt>
                <c:pt idx="9">
                  <c:v>-0.20310421891106401</c:v>
                </c:pt>
              </c:numCache>
            </c:numRef>
          </c:xVal>
          <c:yVal>
            <c:numRef>
              <c:f>Boxplots!$A$50:$A$59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0E79-4335-9AB4-2D2D82A61EB4}"/>
            </c:ext>
          </c:extLst>
        </c:ser>
        <c:ser>
          <c:idx val="5"/>
          <c:order val="5"/>
          <c:tx>
            <c:v>line-MIX</c:v>
          </c:tx>
          <c:spPr>
            <a:ln w="25400" cap="rnd">
              <a:solidFill>
                <a:srgbClr val="FFCC00"/>
              </a:solidFill>
              <a:round/>
            </a:ln>
            <a:effectLst/>
          </c:spPr>
          <c:marker>
            <c:symbol val="none"/>
          </c:marker>
          <c:xVal>
            <c:numRef>
              <c:f>Boxplots!$D$50:$D$59</c:f>
              <c:numCache>
                <c:formatCode>0.00</c:formatCode>
                <c:ptCount val="10"/>
                <c:pt idx="0">
                  <c:v>0.37189812592733801</c:v>
                </c:pt>
                <c:pt idx="1">
                  <c:v>-0.33017755722626702</c:v>
                </c:pt>
                <c:pt idx="2">
                  <c:v>-0.456283859331158</c:v>
                </c:pt>
                <c:pt idx="3">
                  <c:v>-0.51017689865946203</c:v>
                </c:pt>
                <c:pt idx="4">
                  <c:v>-0.57894373080392703</c:v>
                </c:pt>
                <c:pt idx="5">
                  <c:v>-0.62641649508207298</c:v>
                </c:pt>
                <c:pt idx="6">
                  <c:v>-0.67723273513069404</c:v>
                </c:pt>
                <c:pt idx="7">
                  <c:v>-0.73104549992106904</c:v>
                </c:pt>
                <c:pt idx="8">
                  <c:v>-0.77594892987027797</c:v>
                </c:pt>
                <c:pt idx="9">
                  <c:v>-0.81607109660111699</c:v>
                </c:pt>
              </c:numCache>
            </c:numRef>
          </c:xVal>
          <c:yVal>
            <c:numRef>
              <c:f>Boxplots!$C$50:$C$59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14</c:v>
                </c:pt>
                <c:pt idx="4">
                  <c:v>18</c:v>
                </c:pt>
                <c:pt idx="5">
                  <c:v>22</c:v>
                </c:pt>
                <c:pt idx="6">
                  <c:v>26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0E79-4335-9AB4-2D2D82A61EB4}"/>
            </c:ext>
          </c:extLst>
        </c:ser>
        <c:ser>
          <c:idx val="6"/>
          <c:order val="6"/>
          <c:tx>
            <c:v>line-CPRICE</c:v>
          </c:tx>
          <c:spPr>
            <a:ln w="25400" cap="rnd">
              <a:solidFill>
                <a:srgbClr val="CC0066"/>
              </a:solidFill>
              <a:round/>
            </a:ln>
            <a:effectLst/>
          </c:spPr>
          <c:marker>
            <c:symbol val="none"/>
          </c:marker>
          <c:xVal>
            <c:numRef>
              <c:f>Boxplots!$F$50:$F$59</c:f>
              <c:numCache>
                <c:formatCode>0.00</c:formatCode>
                <c:ptCount val="10"/>
                <c:pt idx="0">
                  <c:v>1.2544182693355299</c:v>
                </c:pt>
                <c:pt idx="1">
                  <c:v>-4.5069415002066203E-2</c:v>
                </c:pt>
                <c:pt idx="2">
                  <c:v>-0.28465512957321798</c:v>
                </c:pt>
                <c:pt idx="3">
                  <c:v>-0.38318372660174699</c:v>
                </c:pt>
                <c:pt idx="4">
                  <c:v>-0.49199278527474299</c:v>
                </c:pt>
                <c:pt idx="5">
                  <c:v>-0.561075583683454</c:v>
                </c:pt>
                <c:pt idx="6">
                  <c:v>-0.64300886421442804</c:v>
                </c:pt>
                <c:pt idx="7">
                  <c:v>-0.71962660219378505</c:v>
                </c:pt>
                <c:pt idx="8">
                  <c:v>-0.82178876940794499</c:v>
                </c:pt>
                <c:pt idx="9">
                  <c:v>-0.90341853105981196</c:v>
                </c:pt>
              </c:numCache>
            </c:numRef>
          </c:xVal>
          <c:yVal>
            <c:numRef>
              <c:f>Boxplots!$E$50:$E$59</c:f>
              <c:numCache>
                <c:formatCode>General</c:formatCode>
                <c:ptCount val="10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31</c:v>
                </c:pt>
                <c:pt idx="8">
                  <c:v>35</c:v>
                </c:pt>
                <c:pt idx="9">
                  <c:v>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0E79-4335-9AB4-2D2D82A61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627976"/>
        <c:axId val="533626336"/>
      </c:scatterChart>
      <c:catAx>
        <c:axId val="530399864"/>
        <c:scaling>
          <c:orientation val="minMax"/>
        </c:scaling>
        <c:delete val="0"/>
        <c:axPos val="l"/>
        <c:title>
          <c:tx>
            <c:strRef>
              <c:f>Boxplots!$R$1</c:f>
              <c:strCache>
                <c:ptCount val="1"/>
                <c:pt idx="0">
                  <c:v>Expenditure deciles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fr-FR"/>
          </a:p>
        </c:txPr>
        <c:crossAx val="530396256"/>
        <c:crosses val="autoZero"/>
        <c:auto val="1"/>
        <c:lblAlgn val="ctr"/>
        <c:lblOffset val="100"/>
        <c:noMultiLvlLbl val="0"/>
      </c:catAx>
      <c:valAx>
        <c:axId val="530396256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Boxplots!$R$2</c:f>
              <c:strCache>
                <c:ptCount val="1"/>
                <c:pt idx="0">
                  <c:v>Welfare Impact, % of Total Expenditure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fr-FR"/>
          </a:p>
        </c:txPr>
        <c:crossAx val="530399864"/>
        <c:crosses val="autoZero"/>
        <c:crossBetween val="between"/>
      </c:valAx>
      <c:valAx>
        <c:axId val="533626336"/>
        <c:scaling>
          <c:orientation val="minMax"/>
          <c:max val="39.5"/>
          <c:min val="0.5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fr-FR"/>
          </a:p>
        </c:txPr>
        <c:crossAx val="533627976"/>
        <c:crosses val="max"/>
        <c:crossBetween val="midCat"/>
      </c:valAx>
      <c:valAx>
        <c:axId val="533627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3626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80543863693"/>
          <c:y val="4.9935159356426229E-2"/>
          <c:w val="0.8529439185251152"/>
          <c:h val="0.7490602753475443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9525">
                <a:noFill/>
              </a:ln>
              <a:effectLst/>
            </c:spPr>
          </c:marker>
          <c:trendline>
            <c:spPr>
              <a:ln w="50800" cap="rnd">
                <a:solidFill>
                  <a:schemeClr val="tx1">
                    <a:alpha val="70000"/>
                  </a:schemeClr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xVal>
            <c:numRef>
              <c:f>Sheet3!$I$2:$I$1177</c:f>
              <c:numCache>
                <c:formatCode>0</c:formatCode>
                <c:ptCount val="1176"/>
                <c:pt idx="0">
                  <c:v>3.3011660188784009</c:v>
                </c:pt>
                <c:pt idx="1">
                  <c:v>4.0297947472964024</c:v>
                </c:pt>
                <c:pt idx="2">
                  <c:v>4.9768738627692661</c:v>
                </c:pt>
                <c:pt idx="3">
                  <c:v>3.7201471646804767</c:v>
                </c:pt>
                <c:pt idx="4">
                  <c:v>4.4970849953973611</c:v>
                </c:pt>
                <c:pt idx="5">
                  <c:v>4.4029881377498672</c:v>
                </c:pt>
                <c:pt idx="6">
                  <c:v>5.7318623124448367</c:v>
                </c:pt>
                <c:pt idx="7">
                  <c:v>5.3971413304835689</c:v>
                </c:pt>
                <c:pt idx="8">
                  <c:v>4.2761348005502064</c:v>
                </c:pt>
                <c:pt idx="9">
                  <c:v>3.1325932504440499</c:v>
                </c:pt>
                <c:pt idx="10">
                  <c:v>6.6729626261130726</c:v>
                </c:pt>
                <c:pt idx="11">
                  <c:v>4.2976827094474146</c:v>
                </c:pt>
                <c:pt idx="12">
                  <c:v>4.1393489434608792</c:v>
                </c:pt>
                <c:pt idx="13">
                  <c:v>4.4710353866317165</c:v>
                </c:pt>
                <c:pt idx="14">
                  <c:v>5.9209494773519173</c:v>
                </c:pt>
                <c:pt idx="15">
                  <c:v>3.2779148511732896</c:v>
                </c:pt>
                <c:pt idx="16">
                  <c:v>4.3617228768793179</c:v>
                </c:pt>
                <c:pt idx="17">
                  <c:v>8.3753759340216423</c:v>
                </c:pt>
                <c:pt idx="18">
                  <c:v>14.749727627636714</c:v>
                </c:pt>
                <c:pt idx="19">
                  <c:v>6.8677163349318846</c:v>
                </c:pt>
                <c:pt idx="20">
                  <c:v>4.2348353552859619</c:v>
                </c:pt>
                <c:pt idx="21">
                  <c:v>3.5676911965331835</c:v>
                </c:pt>
                <c:pt idx="22">
                  <c:v>3.9757857601026299</c:v>
                </c:pt>
                <c:pt idx="23">
                  <c:v>5.759246315601624</c:v>
                </c:pt>
                <c:pt idx="24">
                  <c:v>3.7491698595146867</c:v>
                </c:pt>
                <c:pt idx="25">
                  <c:v>3.8847532606208524</c:v>
                </c:pt>
                <c:pt idx="26">
                  <c:v>4.5056555967785723</c:v>
                </c:pt>
                <c:pt idx="27">
                  <c:v>3.514363251257612</c:v>
                </c:pt>
                <c:pt idx="28">
                  <c:v>37.345498534991322</c:v>
                </c:pt>
                <c:pt idx="29">
                  <c:v>15.284034987697293</c:v>
                </c:pt>
                <c:pt idx="30">
                  <c:v>13.348061189304412</c:v>
                </c:pt>
                <c:pt idx="31">
                  <c:v>15.32293000242206</c:v>
                </c:pt>
                <c:pt idx="32">
                  <c:v>10.955355038550891</c:v>
                </c:pt>
                <c:pt idx="33">
                  <c:v>12.07300308994915</c:v>
                </c:pt>
                <c:pt idx="34">
                  <c:v>12.830390218404128</c:v>
                </c:pt>
                <c:pt idx="35">
                  <c:v>14.522476906045263</c:v>
                </c:pt>
                <c:pt idx="36">
                  <c:v>13.328775072048897</c:v>
                </c:pt>
                <c:pt idx="37">
                  <c:v>13.617276674328599</c:v>
                </c:pt>
                <c:pt idx="38">
                  <c:v>15.634656720729293</c:v>
                </c:pt>
                <c:pt idx="39">
                  <c:v>12.791426137976721</c:v>
                </c:pt>
                <c:pt idx="40">
                  <c:v>14.265110783877265</c:v>
                </c:pt>
                <c:pt idx="41">
                  <c:v>13.754737702616783</c:v>
                </c:pt>
                <c:pt idx="42">
                  <c:v>24.603523773402756</c:v>
                </c:pt>
                <c:pt idx="43">
                  <c:v>10.861235094264206</c:v>
                </c:pt>
                <c:pt idx="44">
                  <c:v>9.0895450145208141</c:v>
                </c:pt>
                <c:pt idx="45">
                  <c:v>8.5109383599339576</c:v>
                </c:pt>
                <c:pt idx="46">
                  <c:v>11.585632565342435</c:v>
                </c:pt>
                <c:pt idx="47">
                  <c:v>25.958722133622885</c:v>
                </c:pt>
                <c:pt idx="48">
                  <c:v>11.313564420104965</c:v>
                </c:pt>
                <c:pt idx="49">
                  <c:v>31.524653097990434</c:v>
                </c:pt>
                <c:pt idx="50">
                  <c:v>18.452871787141028</c:v>
                </c:pt>
                <c:pt idx="51">
                  <c:v>17.74453458735686</c:v>
                </c:pt>
                <c:pt idx="52">
                  <c:v>21.716489331757025</c:v>
                </c:pt>
                <c:pt idx="53">
                  <c:v>18.130490421908533</c:v>
                </c:pt>
                <c:pt idx="54">
                  <c:v>12.227574910877733</c:v>
                </c:pt>
                <c:pt idx="55">
                  <c:v>12.268754381864923</c:v>
                </c:pt>
                <c:pt idx="56">
                  <c:v>11.865671641791044</c:v>
                </c:pt>
                <c:pt idx="57">
                  <c:v>15.383051817921556</c:v>
                </c:pt>
                <c:pt idx="58">
                  <c:v>20.680393700787402</c:v>
                </c:pt>
                <c:pt idx="59">
                  <c:v>13.124674824164178</c:v>
                </c:pt>
                <c:pt idx="60">
                  <c:v>15.375033521051222</c:v>
                </c:pt>
                <c:pt idx="61">
                  <c:v>13.042806455305023</c:v>
                </c:pt>
                <c:pt idx="62">
                  <c:v>13.987478764235828</c:v>
                </c:pt>
                <c:pt idx="63">
                  <c:v>12.057868020304568</c:v>
                </c:pt>
                <c:pt idx="64">
                  <c:v>9.4916221033868098</c:v>
                </c:pt>
                <c:pt idx="65">
                  <c:v>10.480743454561702</c:v>
                </c:pt>
                <c:pt idx="66">
                  <c:v>10.404786465855167</c:v>
                </c:pt>
                <c:pt idx="67">
                  <c:v>13.103959661871569</c:v>
                </c:pt>
                <c:pt idx="68">
                  <c:v>10.980986711902743</c:v>
                </c:pt>
                <c:pt idx="69">
                  <c:v>13.637854701856579</c:v>
                </c:pt>
                <c:pt idx="70">
                  <c:v>11.528958488690034</c:v>
                </c:pt>
                <c:pt idx="71">
                  <c:v>11.411379186172129</c:v>
                </c:pt>
                <c:pt idx="72">
                  <c:v>10.776246669204417</c:v>
                </c:pt>
                <c:pt idx="73">
                  <c:v>9.9095131702728132</c:v>
                </c:pt>
                <c:pt idx="74">
                  <c:v>13.184813105258394</c:v>
                </c:pt>
                <c:pt idx="75">
                  <c:v>16.690604565790984</c:v>
                </c:pt>
                <c:pt idx="76">
                  <c:v>10.475614839516465</c:v>
                </c:pt>
                <c:pt idx="77">
                  <c:v>17.783628054838069</c:v>
                </c:pt>
                <c:pt idx="78">
                  <c:v>11.466493379904152</c:v>
                </c:pt>
                <c:pt idx="79">
                  <c:v>11.684245512962551</c:v>
                </c:pt>
                <c:pt idx="80">
                  <c:v>11.623539928486293</c:v>
                </c:pt>
                <c:pt idx="81">
                  <c:v>10.384869107761681</c:v>
                </c:pt>
                <c:pt idx="82">
                  <c:v>13.487815215087943</c:v>
                </c:pt>
                <c:pt idx="83">
                  <c:v>12.266767474757328</c:v>
                </c:pt>
                <c:pt idx="84">
                  <c:v>17.162959260184955</c:v>
                </c:pt>
                <c:pt idx="85">
                  <c:v>14.520225593154414</c:v>
                </c:pt>
                <c:pt idx="86">
                  <c:v>14.41179487179487</c:v>
                </c:pt>
                <c:pt idx="87">
                  <c:v>11.979123173277662</c:v>
                </c:pt>
                <c:pt idx="88">
                  <c:v>11.389065014875872</c:v>
                </c:pt>
                <c:pt idx="89">
                  <c:v>12.596614069690993</c:v>
                </c:pt>
                <c:pt idx="90">
                  <c:v>10.551759306476287</c:v>
                </c:pt>
                <c:pt idx="91">
                  <c:v>22.070079522862823</c:v>
                </c:pt>
                <c:pt idx="92">
                  <c:v>12.982152083039784</c:v>
                </c:pt>
                <c:pt idx="93">
                  <c:v>9.8278350515463924</c:v>
                </c:pt>
                <c:pt idx="94">
                  <c:v>12.843453865336659</c:v>
                </c:pt>
                <c:pt idx="95">
                  <c:v>10.597451628126475</c:v>
                </c:pt>
                <c:pt idx="96">
                  <c:v>15.951960242959691</c:v>
                </c:pt>
                <c:pt idx="97">
                  <c:v>13.441348677569149</c:v>
                </c:pt>
                <c:pt idx="98">
                  <c:v>12.12311316987461</c:v>
                </c:pt>
                <c:pt idx="99">
                  <c:v>13.713122986873548</c:v>
                </c:pt>
                <c:pt idx="100">
                  <c:v>8.1519398740605329</c:v>
                </c:pt>
                <c:pt idx="101">
                  <c:v>9.166326285439693</c:v>
                </c:pt>
                <c:pt idx="102">
                  <c:v>8.5521030693444491</c:v>
                </c:pt>
                <c:pt idx="103">
                  <c:v>8.8083793219957212</c:v>
                </c:pt>
                <c:pt idx="104">
                  <c:v>14.493503937007874</c:v>
                </c:pt>
                <c:pt idx="105">
                  <c:v>11.706972860125262</c:v>
                </c:pt>
                <c:pt idx="106">
                  <c:v>20.448360602729096</c:v>
                </c:pt>
                <c:pt idx="107">
                  <c:v>8.5459178736169807</c:v>
                </c:pt>
                <c:pt idx="108">
                  <c:v>7.195765143876522</c:v>
                </c:pt>
                <c:pt idx="109">
                  <c:v>9.3566960893201614</c:v>
                </c:pt>
                <c:pt idx="110">
                  <c:v>8.5561297220242345</c:v>
                </c:pt>
                <c:pt idx="111">
                  <c:v>9.4095864492296606</c:v>
                </c:pt>
                <c:pt idx="112">
                  <c:v>7.3698594706440215</c:v>
                </c:pt>
                <c:pt idx="113">
                  <c:v>5.8979318734793189</c:v>
                </c:pt>
                <c:pt idx="114">
                  <c:v>5.9972192796610173</c:v>
                </c:pt>
                <c:pt idx="115">
                  <c:v>5.9536892699402442</c:v>
                </c:pt>
                <c:pt idx="116">
                  <c:v>8.5836146367809878</c:v>
                </c:pt>
                <c:pt idx="117">
                  <c:v>6.1781711592620265</c:v>
                </c:pt>
                <c:pt idx="118">
                  <c:v>8.0739018916319321</c:v>
                </c:pt>
                <c:pt idx="119">
                  <c:v>7.484442575684767</c:v>
                </c:pt>
                <c:pt idx="120">
                  <c:v>9.5517130448769514</c:v>
                </c:pt>
                <c:pt idx="121">
                  <c:v>6.5233583318090353</c:v>
                </c:pt>
                <c:pt idx="122">
                  <c:v>21.486728289042247</c:v>
                </c:pt>
                <c:pt idx="123">
                  <c:v>10.517135745739996</c:v>
                </c:pt>
                <c:pt idx="124">
                  <c:v>8.4735403342273568</c:v>
                </c:pt>
                <c:pt idx="125">
                  <c:v>8.0797522750252782</c:v>
                </c:pt>
                <c:pt idx="126">
                  <c:v>19.657274838261046</c:v>
                </c:pt>
                <c:pt idx="127">
                  <c:v>8.5070432357043231</c:v>
                </c:pt>
                <c:pt idx="128">
                  <c:v>13.747406774637819</c:v>
                </c:pt>
                <c:pt idx="129">
                  <c:v>13.795691258524487</c:v>
                </c:pt>
                <c:pt idx="130">
                  <c:v>8.0610054347826097</c:v>
                </c:pt>
                <c:pt idx="131">
                  <c:v>10.030350877192983</c:v>
                </c:pt>
                <c:pt idx="132">
                  <c:v>10.270190197512802</c:v>
                </c:pt>
                <c:pt idx="133">
                  <c:v>7.444944944944945</c:v>
                </c:pt>
                <c:pt idx="134">
                  <c:v>9.609175627240143</c:v>
                </c:pt>
                <c:pt idx="135">
                  <c:v>8.4110125646711005</c:v>
                </c:pt>
                <c:pt idx="136">
                  <c:v>#N/A</c:v>
                </c:pt>
                <c:pt idx="137">
                  <c:v>#N/A</c:v>
                </c:pt>
                <c:pt idx="138">
                  <c:v>12.432945968611477</c:v>
                </c:pt>
                <c:pt idx="139">
                  <c:v>12.21142281202755</c:v>
                </c:pt>
                <c:pt idx="140">
                  <c:v>9.0206464764123471</c:v>
                </c:pt>
                <c:pt idx="141">
                  <c:v>15.825458052073289</c:v>
                </c:pt>
                <c:pt idx="142">
                  <c:v>11.64411996842936</c:v>
                </c:pt>
                <c:pt idx="143">
                  <c:v>9.0807199445073206</c:v>
                </c:pt>
                <c:pt idx="144">
                  <c:v>7.7005968440847026</c:v>
                </c:pt>
                <c:pt idx="145">
                  <c:v>7.4353220096781518</c:v>
                </c:pt>
                <c:pt idx="146">
                  <c:v>8.9771451663598398</c:v>
                </c:pt>
                <c:pt idx="147">
                  <c:v>8.2884650483664899</c:v>
                </c:pt>
                <c:pt idx="148">
                  <c:v>8.6882275975442003</c:v>
                </c:pt>
                <c:pt idx="149">
                  <c:v>5.1732381248059607</c:v>
                </c:pt>
                <c:pt idx="150">
                  <c:v>8.1739024527347333</c:v>
                </c:pt>
                <c:pt idx="151">
                  <c:v>7.7149981332337711</c:v>
                </c:pt>
                <c:pt idx="152">
                  <c:v>6.64107577723661</c:v>
                </c:pt>
                <c:pt idx="153">
                  <c:v>9.1438436788825239</c:v>
                </c:pt>
                <c:pt idx="154">
                  <c:v>7.1970703408266861</c:v>
                </c:pt>
                <c:pt idx="155">
                  <c:v>8.7800029779630737</c:v>
                </c:pt>
                <c:pt idx="156">
                  <c:v>#N/A</c:v>
                </c:pt>
                <c:pt idx="157">
                  <c:v>18.45866998950682</c:v>
                </c:pt>
                <c:pt idx="158">
                  <c:v>8.4695864085781931</c:v>
                </c:pt>
                <c:pt idx="159">
                  <c:v>7.1086337146557304</c:v>
                </c:pt>
                <c:pt idx="160">
                  <c:v>6.8221144881596123</c:v>
                </c:pt>
                <c:pt idx="161">
                  <c:v>6.3906915669681945</c:v>
                </c:pt>
                <c:pt idx="162">
                  <c:v>8.5364950316169832</c:v>
                </c:pt>
                <c:pt idx="163">
                  <c:v>9.6027136258660502</c:v>
                </c:pt>
                <c:pt idx="164">
                  <c:v>11.792937640871525</c:v>
                </c:pt>
                <c:pt idx="165">
                  <c:v>9.48867924528302</c:v>
                </c:pt>
                <c:pt idx="166">
                  <c:v>7.9947058823529407</c:v>
                </c:pt>
                <c:pt idx="167">
                  <c:v>13.63950643324193</c:v>
                </c:pt>
                <c:pt idx="168">
                  <c:v>14.606865389803076</c:v>
                </c:pt>
                <c:pt idx="169">
                  <c:v>10.553420101229211</c:v>
                </c:pt>
                <c:pt idx="170">
                  <c:v>14.036462826693732</c:v>
                </c:pt>
                <c:pt idx="171">
                  <c:v>8.501842870999031</c:v>
                </c:pt>
                <c:pt idx="172">
                  <c:v>8.4752807283763278</c:v>
                </c:pt>
                <c:pt idx="173">
                  <c:v>22.055151403249628</c:v>
                </c:pt>
                <c:pt idx="174">
                  <c:v>9.9693877551020407</c:v>
                </c:pt>
                <c:pt idx="175">
                  <c:v>9.9837205114352603</c:v>
                </c:pt>
                <c:pt idx="176">
                  <c:v>13.907536822312755</c:v>
                </c:pt>
                <c:pt idx="177">
                  <c:v>13.0923038973853</c:v>
                </c:pt>
                <c:pt idx="178">
                  <c:v>9.0651240591023132</c:v>
                </c:pt>
                <c:pt idx="179">
                  <c:v>6.7391213872832374</c:v>
                </c:pt>
                <c:pt idx="180">
                  <c:v>8.7204918032786889</c:v>
                </c:pt>
                <c:pt idx="181">
                  <c:v>9.2933920704845825</c:v>
                </c:pt>
                <c:pt idx="182">
                  <c:v>9.3812826603325412</c:v>
                </c:pt>
                <c:pt idx="183">
                  <c:v>18.355768325223668</c:v>
                </c:pt>
                <c:pt idx="184">
                  <c:v>8.8392267135325131</c:v>
                </c:pt>
                <c:pt idx="185">
                  <c:v>15.095211704721789</c:v>
                </c:pt>
                <c:pt idx="186">
                  <c:v>8.2503018412315114</c:v>
                </c:pt>
                <c:pt idx="187">
                  <c:v>11.601592738482617</c:v>
                </c:pt>
                <c:pt idx="188">
                  <c:v>6.7617066666666661</c:v>
                </c:pt>
                <c:pt idx="189">
                  <c:v>10.117029862792574</c:v>
                </c:pt>
                <c:pt idx="190">
                  <c:v>11.558771929824562</c:v>
                </c:pt>
                <c:pt idx="191">
                  <c:v>7.4992081736909322</c:v>
                </c:pt>
                <c:pt idx="192">
                  <c:v>7.3777413180202354</c:v>
                </c:pt>
                <c:pt idx="193">
                  <c:v>8.1661213720316628</c:v>
                </c:pt>
                <c:pt idx="194">
                  <c:v>7.639023717595145</c:v>
                </c:pt>
                <c:pt idx="195">
                  <c:v>7.5837073354704891</c:v>
                </c:pt>
                <c:pt idx="196">
                  <c:v>8.9495060728744935</c:v>
                </c:pt>
                <c:pt idx="197">
                  <c:v>6.4847931034482755</c:v>
                </c:pt>
                <c:pt idx="198">
                  <c:v>16.116845062884668</c:v>
                </c:pt>
                <c:pt idx="199">
                  <c:v>8.0915352260778128</c:v>
                </c:pt>
                <c:pt idx="200">
                  <c:v>8.1819320214669045</c:v>
                </c:pt>
                <c:pt idx="201">
                  <c:v>7.288632326820605</c:v>
                </c:pt>
                <c:pt idx="202">
                  <c:v>8.867521367521368</c:v>
                </c:pt>
                <c:pt idx="203">
                  <c:v>13.627078860741376</c:v>
                </c:pt>
                <c:pt idx="204">
                  <c:v>9.413127912998446</c:v>
                </c:pt>
                <c:pt idx="205">
                  <c:v>10.658788598574823</c:v>
                </c:pt>
                <c:pt idx="206">
                  <c:v>7.6667705319385702</c:v>
                </c:pt>
                <c:pt idx="207">
                  <c:v>8.1120888157894733</c:v>
                </c:pt>
                <c:pt idx="208">
                  <c:v>8.7053699128851907</c:v>
                </c:pt>
                <c:pt idx="209">
                  <c:v>6.8031520395550062</c:v>
                </c:pt>
                <c:pt idx="210">
                  <c:v>6.655665024630542</c:v>
                </c:pt>
                <c:pt idx="211">
                  <c:v>5.9487547288776801</c:v>
                </c:pt>
                <c:pt idx="212">
                  <c:v>10.250224845418774</c:v>
                </c:pt>
                <c:pt idx="213">
                  <c:v>6.8508656224237425</c:v>
                </c:pt>
                <c:pt idx="214">
                  <c:v>6.4454507857733665</c:v>
                </c:pt>
                <c:pt idx="215">
                  <c:v>5.8996186117467584</c:v>
                </c:pt>
                <c:pt idx="216">
                  <c:v>9.7568109987357783</c:v>
                </c:pt>
                <c:pt idx="217">
                  <c:v>8.2410468319559236</c:v>
                </c:pt>
                <c:pt idx="218">
                  <c:v>9.158118153364633</c:v>
                </c:pt>
                <c:pt idx="219">
                  <c:v>7.086137381781981</c:v>
                </c:pt>
                <c:pt idx="220">
                  <c:v>6.8361981063364894</c:v>
                </c:pt>
                <c:pt idx="221">
                  <c:v>32.35472951724217</c:v>
                </c:pt>
                <c:pt idx="222">
                  <c:v>9.2617031474676459</c:v>
                </c:pt>
                <c:pt idx="223">
                  <c:v>15.96459268762027</c:v>
                </c:pt>
                <c:pt idx="224">
                  <c:v>7.5650430264653359</c:v>
                </c:pt>
                <c:pt idx="225">
                  <c:v>7.9831293706293707</c:v>
                </c:pt>
                <c:pt idx="226">
                  <c:v>17.534842995169083</c:v>
                </c:pt>
                <c:pt idx="227">
                  <c:v>7.9776516129032258</c:v>
                </c:pt>
                <c:pt idx="228">
                  <c:v>8.4659220532319388</c:v>
                </c:pt>
                <c:pt idx="229">
                  <c:v>9.8957659738260197</c:v>
                </c:pt>
                <c:pt idx="230">
                  <c:v>6.8700951039098284</c:v>
                </c:pt>
                <c:pt idx="231">
                  <c:v>6.4397872340425533</c:v>
                </c:pt>
                <c:pt idx="232">
                  <c:v>11.368608460333284</c:v>
                </c:pt>
                <c:pt idx="233">
                  <c:v>5.9432762312633836</c:v>
                </c:pt>
                <c:pt idx="234">
                  <c:v>6.1182222222222222</c:v>
                </c:pt>
                <c:pt idx="235">
                  <c:v>6.6297185048454095</c:v>
                </c:pt>
                <c:pt idx="236">
                  <c:v>8.4444778814324408</c:v>
                </c:pt>
                <c:pt idx="237">
                  <c:v>10.591651542649728</c:v>
                </c:pt>
                <c:pt idx="238">
                  <c:v>6.0418084589207588</c:v>
                </c:pt>
                <c:pt idx="239">
                  <c:v>5.8363221388979465</c:v>
                </c:pt>
                <c:pt idx="240">
                  <c:v>6.630628803245437</c:v>
                </c:pt>
                <c:pt idx="241">
                  <c:v>9.7927499999999998</c:v>
                </c:pt>
                <c:pt idx="242">
                  <c:v>5.4471158669118873</c:v>
                </c:pt>
                <c:pt idx="243">
                  <c:v>4.190804890473764</c:v>
                </c:pt>
                <c:pt idx="244">
                  <c:v>6.6368634405877884</c:v>
                </c:pt>
                <c:pt idx="245">
                  <c:v>5.1544192197487328</c:v>
                </c:pt>
                <c:pt idx="246">
                  <c:v>4.9334763948497855</c:v>
                </c:pt>
                <c:pt idx="247">
                  <c:v>4.0316226023846555</c:v>
                </c:pt>
                <c:pt idx="248">
                  <c:v>6.1624751161247513</c:v>
                </c:pt>
                <c:pt idx="249">
                  <c:v>5.4252742123687279</c:v>
                </c:pt>
                <c:pt idx="250">
                  <c:v>11.273918799646957</c:v>
                </c:pt>
                <c:pt idx="251">
                  <c:v>5.5725376593279261</c:v>
                </c:pt>
                <c:pt idx="252">
                  <c:v>6.5693564356435648</c:v>
                </c:pt>
                <c:pt idx="253">
                  <c:v>5.1908677184466017</c:v>
                </c:pt>
                <c:pt idx="254">
                  <c:v>7.7794504383007421</c:v>
                </c:pt>
                <c:pt idx="255">
                  <c:v>4.5686034658511723</c:v>
                </c:pt>
                <c:pt idx="256">
                  <c:v>6.0717918156535564</c:v>
                </c:pt>
                <c:pt idx="257">
                  <c:v>3.8702259475218663</c:v>
                </c:pt>
                <c:pt idx="258">
                  <c:v>5.4674886191198784</c:v>
                </c:pt>
                <c:pt idx="259">
                  <c:v>10.334758414766558</c:v>
                </c:pt>
                <c:pt idx="260">
                  <c:v>4.8378332387975034</c:v>
                </c:pt>
                <c:pt idx="261">
                  <c:v>22.696283986269275</c:v>
                </c:pt>
                <c:pt idx="262">
                  <c:v>10.092044198895026</c:v>
                </c:pt>
                <c:pt idx="263">
                  <c:v>6.3175281954887224</c:v>
                </c:pt>
                <c:pt idx="264">
                  <c:v>8.3216149831132942</c:v>
                </c:pt>
                <c:pt idx="265">
                  <c:v>4.9528872958980488</c:v>
                </c:pt>
                <c:pt idx="266">
                  <c:v>5.0231838127742572</c:v>
                </c:pt>
                <c:pt idx="267">
                  <c:v>6.3419201786212671</c:v>
                </c:pt>
                <c:pt idx="268">
                  <c:v>8.7831954620657058</c:v>
                </c:pt>
                <c:pt idx="269">
                  <c:v>6.9671057315770737</c:v>
                </c:pt>
                <c:pt idx="270">
                  <c:v>6.7508581524482585</c:v>
                </c:pt>
                <c:pt idx="271">
                  <c:v>11.673652522935779</c:v>
                </c:pt>
                <c:pt idx="272">
                  <c:v>#N/A</c:v>
                </c:pt>
                <c:pt idx="273">
                  <c:v>16.217333119212036</c:v>
                </c:pt>
                <c:pt idx="274">
                  <c:v>12.411228748854729</c:v>
                </c:pt>
                <c:pt idx="275">
                  <c:v>12.598239565759554</c:v>
                </c:pt>
                <c:pt idx="276">
                  <c:v>12.912468687102706</c:v>
                </c:pt>
                <c:pt idx="277">
                  <c:v>10.749030309534396</c:v>
                </c:pt>
                <c:pt idx="278">
                  <c:v>9.0305413202517322</c:v>
                </c:pt>
                <c:pt idx="279">
                  <c:v>11.722854849632546</c:v>
                </c:pt>
                <c:pt idx="280">
                  <c:v>22.350721925133687</c:v>
                </c:pt>
                <c:pt idx="281">
                  <c:v>22.329339707200479</c:v>
                </c:pt>
                <c:pt idx="282">
                  <c:v>20.258471867007675</c:v>
                </c:pt>
                <c:pt idx="283">
                  <c:v>20.553121356650767</c:v>
                </c:pt>
                <c:pt idx="284">
                  <c:v>20.920241080038572</c:v>
                </c:pt>
                <c:pt idx="285">
                  <c:v>#N/A</c:v>
                </c:pt>
                <c:pt idx="286">
                  <c:v>34.620142547257515</c:v>
                </c:pt>
                <c:pt idx="287">
                  <c:v>30.809630048009037</c:v>
                </c:pt>
                <c:pt idx="288">
                  <c:v>30.099259324574554</c:v>
                </c:pt>
                <c:pt idx="289">
                  <c:v>29.375227201504231</c:v>
                </c:pt>
                <c:pt idx="290">
                  <c:v>#N/A</c:v>
                </c:pt>
                <c:pt idx="291">
                  <c:v>26.963909090909091</c:v>
                </c:pt>
                <c:pt idx="292">
                  <c:v>24.027050997782705</c:v>
                </c:pt>
                <c:pt idx="293">
                  <c:v>26.036800499271894</c:v>
                </c:pt>
                <c:pt idx="294">
                  <c:v>32.840380110154371</c:v>
                </c:pt>
                <c:pt idx="295">
                  <c:v>18.738437884378843</c:v>
                </c:pt>
                <c:pt idx="296">
                  <c:v>26.946679687500001</c:v>
                </c:pt>
                <c:pt idx="297">
                  <c:v>19.781583403895006</c:v>
                </c:pt>
                <c:pt idx="298">
                  <c:v>25.754278728606355</c:v>
                </c:pt>
                <c:pt idx="299">
                  <c:v>19.603678433699198</c:v>
                </c:pt>
                <c:pt idx="300">
                  <c:v>21.938639281129653</c:v>
                </c:pt>
                <c:pt idx="301">
                  <c:v>24.20387596899225</c:v>
                </c:pt>
                <c:pt idx="302">
                  <c:v>24.367945048654835</c:v>
                </c:pt>
                <c:pt idx="303">
                  <c:v>19.58337041156841</c:v>
                </c:pt>
                <c:pt idx="304">
                  <c:v>19.127780612244898</c:v>
                </c:pt>
                <c:pt idx="305">
                  <c:v>19.648695652173913</c:v>
                </c:pt>
                <c:pt idx="306">
                  <c:v>20.878303747534517</c:v>
                </c:pt>
                <c:pt idx="307">
                  <c:v>18.276297169811318</c:v>
                </c:pt>
                <c:pt idx="308">
                  <c:v>17.42890988372093</c:v>
                </c:pt>
                <c:pt idx="309">
                  <c:v>16.829438565549676</c:v>
                </c:pt>
                <c:pt idx="310">
                  <c:v>17.603269278762166</c:v>
                </c:pt>
                <c:pt idx="311">
                  <c:v>28.712536673023322</c:v>
                </c:pt>
                <c:pt idx="312">
                  <c:v>27.976865068677618</c:v>
                </c:pt>
                <c:pt idx="313">
                  <c:v>28.405972935137655</c:v>
                </c:pt>
                <c:pt idx="314">
                  <c:v>29.262043703423011</c:v>
                </c:pt>
                <c:pt idx="315">
                  <c:v>18.339913043478262</c:v>
                </c:pt>
                <c:pt idx="316">
                  <c:v>25.148622565362345</c:v>
                </c:pt>
                <c:pt idx="317">
                  <c:v>21.903526748480875</c:v>
                </c:pt>
                <c:pt idx="318">
                  <c:v>23.936940298507462</c:v>
                </c:pt>
                <c:pt idx="319">
                  <c:v>27.125731323132314</c:v>
                </c:pt>
                <c:pt idx="320">
                  <c:v>20.010149572649574</c:v>
                </c:pt>
                <c:pt idx="321">
                  <c:v>18.539727793696276</c:v>
                </c:pt>
                <c:pt idx="322">
                  <c:v>16.716758791957062</c:v>
                </c:pt>
                <c:pt idx="323">
                  <c:v>17.145833860159311</c:v>
                </c:pt>
                <c:pt idx="324">
                  <c:v>17.295200698080279</c:v>
                </c:pt>
                <c:pt idx="325">
                  <c:v>17.779459148446488</c:v>
                </c:pt>
                <c:pt idx="326">
                  <c:v>16.927593167701865</c:v>
                </c:pt>
                <c:pt idx="327">
                  <c:v>17.25478334956183</c:v>
                </c:pt>
                <c:pt idx="328">
                  <c:v>18.880931286700321</c:v>
                </c:pt>
                <c:pt idx="329">
                  <c:v>19.997228841832914</c:v>
                </c:pt>
                <c:pt idx="330">
                  <c:v>19.321841794569067</c:v>
                </c:pt>
                <c:pt idx="331">
                  <c:v>17.781345926800469</c:v>
                </c:pt>
                <c:pt idx="332">
                  <c:v>15.347222222222221</c:v>
                </c:pt>
                <c:pt idx="333">
                  <c:v>20.201233480176214</c:v>
                </c:pt>
                <c:pt idx="334">
                  <c:v>18.798387662110063</c:v>
                </c:pt>
                <c:pt idx="335">
                  <c:v>17.313551401869159</c:v>
                </c:pt>
                <c:pt idx="336">
                  <c:v>17.308212560386472</c:v>
                </c:pt>
                <c:pt idx="337">
                  <c:v>22.266228373702422</c:v>
                </c:pt>
                <c:pt idx="338">
                  <c:v>20.193157433763961</c:v>
                </c:pt>
                <c:pt idx="339">
                  <c:v>#N/A</c:v>
                </c:pt>
                <c:pt idx="340">
                  <c:v>31.171431077584316</c:v>
                </c:pt>
                <c:pt idx="341">
                  <c:v>26.628211009174311</c:v>
                </c:pt>
                <c:pt idx="342">
                  <c:v>26.181239530988279</c:v>
                </c:pt>
                <c:pt idx="343">
                  <c:v>23.493495934959348</c:v>
                </c:pt>
                <c:pt idx="344">
                  <c:v>28.635646772886851</c:v>
                </c:pt>
                <c:pt idx="345">
                  <c:v>31.139403187521197</c:v>
                </c:pt>
                <c:pt idx="346">
                  <c:v>24.868724090280978</c:v>
                </c:pt>
                <c:pt idx="347">
                  <c:v>26.978162263268647</c:v>
                </c:pt>
                <c:pt idx="348">
                  <c:v>#N/A</c:v>
                </c:pt>
                <c:pt idx="349">
                  <c:v>23.461291821561339</c:v>
                </c:pt>
                <c:pt idx="350">
                  <c:v>26.888575508746872</c:v>
                </c:pt>
                <c:pt idx="351">
                  <c:v>34.023544600938969</c:v>
                </c:pt>
                <c:pt idx="352">
                  <c:v>29.423268447261204</c:v>
                </c:pt>
                <c:pt idx="353">
                  <c:v>29.008594539939331</c:v>
                </c:pt>
                <c:pt idx="354">
                  <c:v>27.813868978163029</c:v>
                </c:pt>
                <c:pt idx="355">
                  <c:v>29.664887971698114</c:v>
                </c:pt>
                <c:pt idx="356">
                  <c:v>28.994878854625554</c:v>
                </c:pt>
                <c:pt idx="357">
                  <c:v>31.93706608962222</c:v>
                </c:pt>
                <c:pt idx="358">
                  <c:v>32.302991926547406</c:v>
                </c:pt>
                <c:pt idx="359">
                  <c:v>23.66263696128561</c:v>
                </c:pt>
                <c:pt idx="360">
                  <c:v>26.254315605928507</c:v>
                </c:pt>
                <c:pt idx="361">
                  <c:v>29.810614059460963</c:v>
                </c:pt>
                <c:pt idx="362">
                  <c:v>30.191906954204025</c:v>
                </c:pt>
                <c:pt idx="363">
                  <c:v>53.156259530107363</c:v>
                </c:pt>
                <c:pt idx="364">
                  <c:v>29.952391930835734</c:v>
                </c:pt>
                <c:pt idx="365">
                  <c:v>44.197722923842321</c:v>
                </c:pt>
                <c:pt idx="366">
                  <c:v>36.510122585438339</c:v>
                </c:pt>
                <c:pt idx="367">
                  <c:v>32.963622559652926</c:v>
                </c:pt>
                <c:pt idx="368">
                  <c:v>32.612110367120756</c:v>
                </c:pt>
                <c:pt idx="369">
                  <c:v>31.636209403780899</c:v>
                </c:pt>
                <c:pt idx="370">
                  <c:v>31.546324940724851</c:v>
                </c:pt>
                <c:pt idx="371">
                  <c:v>30.478210526315788</c:v>
                </c:pt>
                <c:pt idx="372">
                  <c:v>32.743267485317674</c:v>
                </c:pt>
                <c:pt idx="373">
                  <c:v>24.752754590984978</c:v>
                </c:pt>
                <c:pt idx="374">
                  <c:v>29.899103713188222</c:v>
                </c:pt>
                <c:pt idx="375">
                  <c:v>29.694401653203084</c:v>
                </c:pt>
                <c:pt idx="376">
                  <c:v>26.948285714285717</c:v>
                </c:pt>
                <c:pt idx="377">
                  <c:v>32.525340715502551</c:v>
                </c:pt>
                <c:pt idx="378">
                  <c:v>31.219344719414433</c:v>
                </c:pt>
                <c:pt idx="379">
                  <c:v>36.32159268347089</c:v>
                </c:pt>
                <c:pt idx="380">
                  <c:v>34.514848883048622</c:v>
                </c:pt>
                <c:pt idx="381">
                  <c:v>37.590674461713959</c:v>
                </c:pt>
                <c:pt idx="382">
                  <c:v>39.18966749379652</c:v>
                </c:pt>
                <c:pt idx="383">
                  <c:v>26.27490711631895</c:v>
                </c:pt>
                <c:pt idx="384">
                  <c:v>31.541813537675608</c:v>
                </c:pt>
                <c:pt idx="385">
                  <c:v>31.437864570124272</c:v>
                </c:pt>
                <c:pt idx="386">
                  <c:v>29.041565010413567</c:v>
                </c:pt>
                <c:pt idx="387">
                  <c:v>23.742596348884383</c:v>
                </c:pt>
                <c:pt idx="388">
                  <c:v>27.25005120327701</c:v>
                </c:pt>
                <c:pt idx="389">
                  <c:v>25.335011990407676</c:v>
                </c:pt>
                <c:pt idx="390">
                  <c:v>36.711628365716543</c:v>
                </c:pt>
                <c:pt idx="391">
                  <c:v>30.708861756597084</c:v>
                </c:pt>
                <c:pt idx="392">
                  <c:v>26.393335308056869</c:v>
                </c:pt>
                <c:pt idx="393">
                  <c:v>30.268913146654011</c:v>
                </c:pt>
                <c:pt idx="394">
                  <c:v>26.312996808819264</c:v>
                </c:pt>
                <c:pt idx="395">
                  <c:v>31.362662699888439</c:v>
                </c:pt>
                <c:pt idx="396">
                  <c:v>24.069502910882221</c:v>
                </c:pt>
                <c:pt idx="397">
                  <c:v>25.039703658905349</c:v>
                </c:pt>
                <c:pt idx="398">
                  <c:v>22.676465441819772</c:v>
                </c:pt>
                <c:pt idx="399">
                  <c:v>26.241428967045142</c:v>
                </c:pt>
                <c:pt idx="400">
                  <c:v>29.16557239057239</c:v>
                </c:pt>
                <c:pt idx="401">
                  <c:v>24.705475594493116</c:v>
                </c:pt>
                <c:pt idx="402">
                  <c:v>24.326310772163964</c:v>
                </c:pt>
                <c:pt idx="403">
                  <c:v>24.520262557077626</c:v>
                </c:pt>
                <c:pt idx="404">
                  <c:v>20.575344180225279</c:v>
                </c:pt>
                <c:pt idx="405">
                  <c:v>17.886510449651677</c:v>
                </c:pt>
                <c:pt idx="406">
                  <c:v>37.038015274199488</c:v>
                </c:pt>
                <c:pt idx="407">
                  <c:v>21.572398190045249</c:v>
                </c:pt>
                <c:pt idx="408">
                  <c:v>21.435161943319837</c:v>
                </c:pt>
                <c:pt idx="409">
                  <c:v>24.195538664904163</c:v>
                </c:pt>
                <c:pt idx="410">
                  <c:v>22.958916478555306</c:v>
                </c:pt>
                <c:pt idx="411">
                  <c:v>24.289365671641789</c:v>
                </c:pt>
                <c:pt idx="412">
                  <c:v>24.870443476031785</c:v>
                </c:pt>
                <c:pt idx="413">
                  <c:v>19.358536585365854</c:v>
                </c:pt>
                <c:pt idx="414">
                  <c:v>20.046868058640605</c:v>
                </c:pt>
                <c:pt idx="415">
                  <c:v>16.348685491723469</c:v>
                </c:pt>
                <c:pt idx="416">
                  <c:v>16.498215560314062</c:v>
                </c:pt>
                <c:pt idx="417">
                  <c:v>18.773422279376309</c:v>
                </c:pt>
                <c:pt idx="418">
                  <c:v>17.676413760603204</c:v>
                </c:pt>
                <c:pt idx="419">
                  <c:v>17.970504703328508</c:v>
                </c:pt>
                <c:pt idx="420">
                  <c:v>17.73965458276334</c:v>
                </c:pt>
                <c:pt idx="421">
                  <c:v>17.479467202814778</c:v>
                </c:pt>
                <c:pt idx="422">
                  <c:v>15.967143924302787</c:v>
                </c:pt>
                <c:pt idx="423">
                  <c:v>17.539574400508176</c:v>
                </c:pt>
                <c:pt idx="424">
                  <c:v>20.864157223234802</c:v>
                </c:pt>
                <c:pt idx="425">
                  <c:v>15.55033078880407</c:v>
                </c:pt>
                <c:pt idx="426">
                  <c:v>23.453643452541005</c:v>
                </c:pt>
                <c:pt idx="427">
                  <c:v>17.991204397801098</c:v>
                </c:pt>
                <c:pt idx="428">
                  <c:v>15.421245267143457</c:v>
                </c:pt>
                <c:pt idx="429">
                  <c:v>16.40810965162764</c:v>
                </c:pt>
                <c:pt idx="430">
                  <c:v>19.581444720154398</c:v>
                </c:pt>
                <c:pt idx="431">
                  <c:v>15.188957433682914</c:v>
                </c:pt>
                <c:pt idx="432">
                  <c:v>16.640843547224225</c:v>
                </c:pt>
                <c:pt idx="433">
                  <c:v>15.683498046426109</c:v>
                </c:pt>
                <c:pt idx="434">
                  <c:v>18.124860225214583</c:v>
                </c:pt>
                <c:pt idx="435">
                  <c:v>17.561969625802409</c:v>
                </c:pt>
                <c:pt idx="436">
                  <c:v>14.508092876465284</c:v>
                </c:pt>
                <c:pt idx="437">
                  <c:v>14.883265607683784</c:v>
                </c:pt>
                <c:pt idx="438">
                  <c:v>14.997454114860865</c:v>
                </c:pt>
                <c:pt idx="439">
                  <c:v>17.703688083273509</c:v>
                </c:pt>
                <c:pt idx="440">
                  <c:v>17.145698254364088</c:v>
                </c:pt>
                <c:pt idx="441">
                  <c:v>18.375756073376301</c:v>
                </c:pt>
                <c:pt idx="442">
                  <c:v>18.809562350119901</c:v>
                </c:pt>
                <c:pt idx="443">
                  <c:v>17.774010217113666</c:v>
                </c:pt>
                <c:pt idx="444">
                  <c:v>24.420260388799715</c:v>
                </c:pt>
                <c:pt idx="445">
                  <c:v>17.323449131513648</c:v>
                </c:pt>
                <c:pt idx="446">
                  <c:v>21.813333333333333</c:v>
                </c:pt>
                <c:pt idx="447">
                  <c:v>16.628621291448518</c:v>
                </c:pt>
                <c:pt idx="448">
                  <c:v>15.072323232323233</c:v>
                </c:pt>
                <c:pt idx="449">
                  <c:v>15.769297553275454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13.63676286072773</c:v>
                </c:pt>
                <c:pt idx="454">
                  <c:v>#N/A</c:v>
                </c:pt>
                <c:pt idx="455">
                  <c:v>13.737278761061948</c:v>
                </c:pt>
                <c:pt idx="456">
                  <c:v>14.95290927021696</c:v>
                </c:pt>
                <c:pt idx="457">
                  <c:v>15.060977364281602</c:v>
                </c:pt>
                <c:pt idx="458">
                  <c:v>17.222996171565011</c:v>
                </c:pt>
                <c:pt idx="459">
                  <c:v>11.671444695259593</c:v>
                </c:pt>
                <c:pt idx="460">
                  <c:v>11.196225163994601</c:v>
                </c:pt>
                <c:pt idx="461">
                  <c:v>13.121453946352263</c:v>
                </c:pt>
                <c:pt idx="462">
                  <c:v>14.044694767441861</c:v>
                </c:pt>
                <c:pt idx="463">
                  <c:v>#N/A</c:v>
                </c:pt>
                <c:pt idx="464">
                  <c:v>14.701292177165024</c:v>
                </c:pt>
                <c:pt idx="465">
                  <c:v>17.724253495591025</c:v>
                </c:pt>
                <c:pt idx="466">
                  <c:v>16.524858744241985</c:v>
                </c:pt>
                <c:pt idx="467">
                  <c:v>17.98384692710319</c:v>
                </c:pt>
                <c:pt idx="468">
                  <c:v>13.456345669443905</c:v>
                </c:pt>
                <c:pt idx="469">
                  <c:v>16.341428227939407</c:v>
                </c:pt>
                <c:pt idx="470">
                  <c:v>14.983968950388121</c:v>
                </c:pt>
                <c:pt idx="471">
                  <c:v>12.126741389481326</c:v>
                </c:pt>
                <c:pt idx="472">
                  <c:v>#N/A</c:v>
                </c:pt>
                <c:pt idx="473">
                  <c:v>24.229541129202794</c:v>
                </c:pt>
                <c:pt idx="474">
                  <c:v>17.155126275296873</c:v>
                </c:pt>
                <c:pt idx="475">
                  <c:v>15.626905978644729</c:v>
                </c:pt>
                <c:pt idx="476">
                  <c:v>14.151083081985194</c:v>
                </c:pt>
                <c:pt idx="477">
                  <c:v>15.746400815390496</c:v>
                </c:pt>
                <c:pt idx="478">
                  <c:v>#N/A</c:v>
                </c:pt>
                <c:pt idx="479">
                  <c:v>#N/A</c:v>
                </c:pt>
                <c:pt idx="480">
                  <c:v>13.333736187845302</c:v>
                </c:pt>
                <c:pt idx="481">
                  <c:v>16.074078681387032</c:v>
                </c:pt>
                <c:pt idx="482">
                  <c:v>15.907209236834696</c:v>
                </c:pt>
                <c:pt idx="483">
                  <c:v>18.013104720053359</c:v>
                </c:pt>
                <c:pt idx="484">
                  <c:v>10.485386221294364</c:v>
                </c:pt>
                <c:pt idx="485">
                  <c:v>16.400079249768858</c:v>
                </c:pt>
                <c:pt idx="486">
                  <c:v>18.481499649614577</c:v>
                </c:pt>
                <c:pt idx="487">
                  <c:v>14.6787072243346</c:v>
                </c:pt>
                <c:pt idx="488">
                  <c:v>27.715018587360596</c:v>
                </c:pt>
                <c:pt idx="489">
                  <c:v>17.193873042368303</c:v>
                </c:pt>
                <c:pt idx="490">
                  <c:v>18.060534124629079</c:v>
                </c:pt>
                <c:pt idx="491">
                  <c:v>19.540628864158275</c:v>
                </c:pt>
                <c:pt idx="492">
                  <c:v>66.746358940176634</c:v>
                </c:pt>
                <c:pt idx="493">
                  <c:v>46.834007122918464</c:v>
                </c:pt>
                <c:pt idx="494">
                  <c:v>42.06099646226415</c:v>
                </c:pt>
                <c:pt idx="495">
                  <c:v>42.535761298815267</c:v>
                </c:pt>
                <c:pt idx="496">
                  <c:v>37.846591443347442</c:v>
                </c:pt>
                <c:pt idx="497">
                  <c:v>25.698045738045739</c:v>
                </c:pt>
                <c:pt idx="498">
                  <c:v>22.280484189723317</c:v>
                </c:pt>
                <c:pt idx="499">
                  <c:v>24.417889587700909</c:v>
                </c:pt>
                <c:pt idx="500">
                  <c:v>26.765629703963874</c:v>
                </c:pt>
                <c:pt idx="501">
                  <c:v>27.088466111771702</c:v>
                </c:pt>
                <c:pt idx="502">
                  <c:v>45.582721186900663</c:v>
                </c:pt>
                <c:pt idx="503">
                  <c:v>30.45490673154907</c:v>
                </c:pt>
                <c:pt idx="504">
                  <c:v>34.141257050765518</c:v>
                </c:pt>
                <c:pt idx="505">
                  <c:v>47.597058823529409</c:v>
                </c:pt>
                <c:pt idx="506">
                  <c:v>33.477065868263473</c:v>
                </c:pt>
                <c:pt idx="507">
                  <c:v>37.769263607257201</c:v>
                </c:pt>
                <c:pt idx="508">
                  <c:v>25.775585937500001</c:v>
                </c:pt>
                <c:pt idx="509">
                  <c:v>33.962101313320829</c:v>
                </c:pt>
                <c:pt idx="510">
                  <c:v>41.275382475660635</c:v>
                </c:pt>
                <c:pt idx="511">
                  <c:v>29.349614395886892</c:v>
                </c:pt>
                <c:pt idx="512">
                  <c:v>39.32292358803987</c:v>
                </c:pt>
                <c:pt idx="513">
                  <c:v>39.405627705627701</c:v>
                </c:pt>
                <c:pt idx="514">
                  <c:v>35.464763458401301</c:v>
                </c:pt>
                <c:pt idx="515">
                  <c:v>43.440581891146223</c:v>
                </c:pt>
                <c:pt idx="516">
                  <c:v>20.911649365628602</c:v>
                </c:pt>
                <c:pt idx="517">
                  <c:v>26.298609179415855</c:v>
                </c:pt>
                <c:pt idx="518">
                  <c:v>24.004371373307546</c:v>
                </c:pt>
                <c:pt idx="519">
                  <c:v>30.917105263157893</c:v>
                </c:pt>
                <c:pt idx="520">
                  <c:v>20.125474683544304</c:v>
                </c:pt>
                <c:pt idx="521">
                  <c:v>16.081118421052633</c:v>
                </c:pt>
                <c:pt idx="522">
                  <c:v>27.680610169491526</c:v>
                </c:pt>
                <c:pt idx="523">
                  <c:v>23.659219858156032</c:v>
                </c:pt>
                <c:pt idx="524">
                  <c:v>29.446228983186547</c:v>
                </c:pt>
                <c:pt idx="525">
                  <c:v>17.311125000000001</c:v>
                </c:pt>
                <c:pt idx="526">
                  <c:v>24.800713606089438</c:v>
                </c:pt>
                <c:pt idx="527">
                  <c:v>26.373868046571801</c:v>
                </c:pt>
                <c:pt idx="528">
                  <c:v>22.867637540453075</c:v>
                </c:pt>
                <c:pt idx="529">
                  <c:v>20.953497942386832</c:v>
                </c:pt>
                <c:pt idx="530">
                  <c:v>27.728771929824561</c:v>
                </c:pt>
                <c:pt idx="531">
                  <c:v>26.38031746031746</c:v>
                </c:pt>
                <c:pt idx="532">
                  <c:v>17.350373134328358</c:v>
                </c:pt>
                <c:pt idx="533">
                  <c:v>21.645732255166219</c:v>
                </c:pt>
                <c:pt idx="534">
                  <c:v>29.017403754374801</c:v>
                </c:pt>
                <c:pt idx="535">
                  <c:v>17.64325925925926</c:v>
                </c:pt>
                <c:pt idx="536">
                  <c:v>83.725303168288363</c:v>
                </c:pt>
                <c:pt idx="537">
                  <c:v>63.334002450533127</c:v>
                </c:pt>
                <c:pt idx="538">
                  <c:v>40.172909622763363</c:v>
                </c:pt>
                <c:pt idx="539">
                  <c:v>32.716740904253221</c:v>
                </c:pt>
                <c:pt idx="540">
                  <c:v>44.057836899942167</c:v>
                </c:pt>
                <c:pt idx="541">
                  <c:v>33.202811817231883</c:v>
                </c:pt>
                <c:pt idx="542">
                  <c:v>52.140618657140536</c:v>
                </c:pt>
                <c:pt idx="543">
                  <c:v>50.935889041014342</c:v>
                </c:pt>
                <c:pt idx="544">
                  <c:v>46.545092357841362</c:v>
                </c:pt>
                <c:pt idx="545">
                  <c:v>39.196266056477199</c:v>
                </c:pt>
                <c:pt idx="546">
                  <c:v>35.764728125236331</c:v>
                </c:pt>
                <c:pt idx="547">
                  <c:v>34.99534386688039</c:v>
                </c:pt>
                <c:pt idx="548">
                  <c:v>40.587530437011409</c:v>
                </c:pt>
                <c:pt idx="549">
                  <c:v>52.330260003687997</c:v>
                </c:pt>
                <c:pt idx="550">
                  <c:v>62.217527842527844</c:v>
                </c:pt>
                <c:pt idx="551">
                  <c:v>35.561688237576753</c:v>
                </c:pt>
                <c:pt idx="552">
                  <c:v>41.710504404224551</c:v>
                </c:pt>
                <c:pt idx="553">
                  <c:v>53.316718325004743</c:v>
                </c:pt>
                <c:pt idx="554">
                  <c:v>63.120184748427683</c:v>
                </c:pt>
                <c:pt idx="555">
                  <c:v>30.141848927398506</c:v>
                </c:pt>
                <c:pt idx="556">
                  <c:v>32.778487654889254</c:v>
                </c:pt>
                <c:pt idx="557">
                  <c:v>39.795556278994063</c:v>
                </c:pt>
                <c:pt idx="558">
                  <c:v>27.497237569060776</c:v>
                </c:pt>
                <c:pt idx="559">
                  <c:v>28.950371199023696</c:v>
                </c:pt>
                <c:pt idx="560">
                  <c:v>37.101837540786541</c:v>
                </c:pt>
                <c:pt idx="561">
                  <c:v>48.592316842151632</c:v>
                </c:pt>
                <c:pt idx="562">
                  <c:v>28.783104140914709</c:v>
                </c:pt>
                <c:pt idx="563">
                  <c:v>29.832974734124306</c:v>
                </c:pt>
                <c:pt idx="564">
                  <c:v>38.932255234391675</c:v>
                </c:pt>
                <c:pt idx="565">
                  <c:v>40.97454861866435</c:v>
                </c:pt>
                <c:pt idx="566">
                  <c:v>36.856911421356074</c:v>
                </c:pt>
                <c:pt idx="567">
                  <c:v>46.031887012230627</c:v>
                </c:pt>
                <c:pt idx="568">
                  <c:v>33.522400796472766</c:v>
                </c:pt>
                <c:pt idx="569">
                  <c:v>32.195834984370187</c:v>
                </c:pt>
                <c:pt idx="570">
                  <c:v>30.197434069850317</c:v>
                </c:pt>
                <c:pt idx="571">
                  <c:v>39.050017661603668</c:v>
                </c:pt>
                <c:pt idx="572">
                  <c:v>32.655572478050523</c:v>
                </c:pt>
                <c:pt idx="573">
                  <c:v>33.103776595744684</c:v>
                </c:pt>
                <c:pt idx="574">
                  <c:v>74.707218167072185</c:v>
                </c:pt>
                <c:pt idx="575">
                  <c:v>29.704789580198224</c:v>
                </c:pt>
                <c:pt idx="576">
                  <c:v>49.014863410383889</c:v>
                </c:pt>
                <c:pt idx="577">
                  <c:v>49.136333709556062</c:v>
                </c:pt>
                <c:pt idx="578">
                  <c:v>41.294587463452899</c:v>
                </c:pt>
                <c:pt idx="579">
                  <c:v>34.821023597916025</c:v>
                </c:pt>
                <c:pt idx="580">
                  <c:v>128.39567047504511</c:v>
                </c:pt>
                <c:pt idx="581">
                  <c:v>75.62093525920335</c:v>
                </c:pt>
                <c:pt idx="582">
                  <c:v>51.102473498233216</c:v>
                </c:pt>
                <c:pt idx="583">
                  <c:v>47.401743919229006</c:v>
                </c:pt>
                <c:pt idx="584">
                  <c:v>31.754870908916402</c:v>
                </c:pt>
                <c:pt idx="585">
                  <c:v>27.712370311252993</c:v>
                </c:pt>
                <c:pt idx="586">
                  <c:v>27.591366331357001</c:v>
                </c:pt>
                <c:pt idx="587">
                  <c:v>30.838301258862685</c:v>
                </c:pt>
                <c:pt idx="588">
                  <c:v>32.589939141822661</c:v>
                </c:pt>
                <c:pt idx="589">
                  <c:v>29.714243257299945</c:v>
                </c:pt>
                <c:pt idx="590">
                  <c:v>50.056271846885565</c:v>
                </c:pt>
                <c:pt idx="591">
                  <c:v>25.16535762420412</c:v>
                </c:pt>
                <c:pt idx="592">
                  <c:v>28.358096542280041</c:v>
                </c:pt>
                <c:pt idx="593">
                  <c:v>32.433116168880616</c:v>
                </c:pt>
                <c:pt idx="594">
                  <c:v>34.746550324675326</c:v>
                </c:pt>
                <c:pt idx="595">
                  <c:v>32.214685252597</c:v>
                </c:pt>
                <c:pt idx="596">
                  <c:v>104.58716455473942</c:v>
                </c:pt>
                <c:pt idx="597">
                  <c:v>34.405734691734061</c:v>
                </c:pt>
                <c:pt idx="598">
                  <c:v>40.14894470748736</c:v>
                </c:pt>
                <c:pt idx="599">
                  <c:v>30.729135023561945</c:v>
                </c:pt>
                <c:pt idx="600">
                  <c:v>41.508048889551347</c:v>
                </c:pt>
                <c:pt idx="601">
                  <c:v>38.379519450800913</c:v>
                </c:pt>
                <c:pt idx="602">
                  <c:v>38.215174688858902</c:v>
                </c:pt>
                <c:pt idx="603">
                  <c:v>55.914248779086464</c:v>
                </c:pt>
                <c:pt idx="604">
                  <c:v>64.481896890987798</c:v>
                </c:pt>
                <c:pt idx="605">
                  <c:v>50.791356184798808</c:v>
                </c:pt>
                <c:pt idx="606">
                  <c:v>38.115883859948759</c:v>
                </c:pt>
                <c:pt idx="607">
                  <c:v>27.463851567498402</c:v>
                </c:pt>
                <c:pt idx="608">
                  <c:v>31.561563572444964</c:v>
                </c:pt>
                <c:pt idx="609">
                  <c:v>34.498871040578031</c:v>
                </c:pt>
                <c:pt idx="610">
                  <c:v>28.337185876365179</c:v>
                </c:pt>
                <c:pt idx="611">
                  <c:v>30.188181818181814</c:v>
                </c:pt>
                <c:pt idx="612">
                  <c:v>30.698291743426559</c:v>
                </c:pt>
                <c:pt idx="613">
                  <c:v>26.548429451570545</c:v>
                </c:pt>
                <c:pt idx="614">
                  <c:v>66.503225124246597</c:v>
                </c:pt>
                <c:pt idx="615">
                  <c:v>53.392068392305873</c:v>
                </c:pt>
                <c:pt idx="616">
                  <c:v>83.460863651819096</c:v>
                </c:pt>
                <c:pt idx="617">
                  <c:v>52.868495742667932</c:v>
                </c:pt>
                <c:pt idx="618">
                  <c:v>25.884499951592602</c:v>
                </c:pt>
                <c:pt idx="619">
                  <c:v>34.377526847757423</c:v>
                </c:pt>
                <c:pt idx="620">
                  <c:v>37.883452907952979</c:v>
                </c:pt>
                <c:pt idx="621">
                  <c:v>29.779535864978904</c:v>
                </c:pt>
                <c:pt idx="622">
                  <c:v>24.402600821311992</c:v>
                </c:pt>
                <c:pt idx="623">
                  <c:v>34.305609151047413</c:v>
                </c:pt>
                <c:pt idx="624">
                  <c:v>33.239195842450762</c:v>
                </c:pt>
                <c:pt idx="625">
                  <c:v>60.338475986047754</c:v>
                </c:pt>
                <c:pt idx="626">
                  <c:v>62.688059495937196</c:v>
                </c:pt>
                <c:pt idx="627">
                  <c:v>91.789601554907691</c:v>
                </c:pt>
                <c:pt idx="628">
                  <c:v>41.960819234194126</c:v>
                </c:pt>
                <c:pt idx="629">
                  <c:v>25.139222275564091</c:v>
                </c:pt>
                <c:pt idx="630">
                  <c:v>20.661254683447016</c:v>
                </c:pt>
                <c:pt idx="631">
                  <c:v>25.946232837198572</c:v>
                </c:pt>
                <c:pt idx="632">
                  <c:v>26.148022598870057</c:v>
                </c:pt>
                <c:pt idx="633">
                  <c:v>33.401164604346469</c:v>
                </c:pt>
                <c:pt idx="634">
                  <c:v>30.985686882101227</c:v>
                </c:pt>
                <c:pt idx="635">
                  <c:v>33.35040841755503</c:v>
                </c:pt>
                <c:pt idx="636">
                  <c:v>33.738934733683415</c:v>
                </c:pt>
                <c:pt idx="637">
                  <c:v>32.226577437858509</c:v>
                </c:pt>
                <c:pt idx="638">
                  <c:v>56.435792019347033</c:v>
                </c:pt>
                <c:pt idx="639">
                  <c:v>87.980510568213006</c:v>
                </c:pt>
                <c:pt idx="640">
                  <c:v>34.273259075246415</c:v>
                </c:pt>
                <c:pt idx="641">
                  <c:v>57.123805794831632</c:v>
                </c:pt>
                <c:pt idx="642">
                  <c:v>32.11929997535124</c:v>
                </c:pt>
                <c:pt idx="643">
                  <c:v>29.599394773039887</c:v>
                </c:pt>
                <c:pt idx="644">
                  <c:v>37.763747302626683</c:v>
                </c:pt>
                <c:pt idx="645">
                  <c:v>22.129592634413275</c:v>
                </c:pt>
                <c:pt idx="646">
                  <c:v>30.578415641528494</c:v>
                </c:pt>
                <c:pt idx="647">
                  <c:v>27.625</c:v>
                </c:pt>
                <c:pt idx="648">
                  <c:v>27.524451535700042</c:v>
                </c:pt>
                <c:pt idx="649">
                  <c:v>30.119154388212685</c:v>
                </c:pt>
                <c:pt idx="650">
                  <c:v>75.794905196120993</c:v>
                </c:pt>
                <c:pt idx="651">
                  <c:v>98.161222540592163</c:v>
                </c:pt>
                <c:pt idx="652">
                  <c:v>61.298947704081634</c:v>
                </c:pt>
                <c:pt idx="653">
                  <c:v>30.754838709677419</c:v>
                </c:pt>
                <c:pt idx="654">
                  <c:v>30.912512124151309</c:v>
                </c:pt>
                <c:pt idx="655">
                  <c:v>36.46309061285875</c:v>
                </c:pt>
                <c:pt idx="656">
                  <c:v>30.233783143939394</c:v>
                </c:pt>
                <c:pt idx="657">
                  <c:v>34.606947391935662</c:v>
                </c:pt>
                <c:pt idx="658">
                  <c:v>32.839610894941636</c:v>
                </c:pt>
                <c:pt idx="659">
                  <c:v>34.298074637508918</c:v>
                </c:pt>
                <c:pt idx="660">
                  <c:v>21.089705626197528</c:v>
                </c:pt>
                <c:pt idx="661">
                  <c:v>27.725937908293414</c:v>
                </c:pt>
                <c:pt idx="662">
                  <c:v>47.510104868393633</c:v>
                </c:pt>
                <c:pt idx="663">
                  <c:v>36.764500349406006</c:v>
                </c:pt>
                <c:pt idx="664">
                  <c:v>53.721594289113625</c:v>
                </c:pt>
                <c:pt idx="665">
                  <c:v>58.775249593684691</c:v>
                </c:pt>
                <c:pt idx="666">
                  <c:v>25.783699298566635</c:v>
                </c:pt>
                <c:pt idx="667">
                  <c:v>28.588838869286612</c:v>
                </c:pt>
                <c:pt idx="668">
                  <c:v>32.963307602833886</c:v>
                </c:pt>
                <c:pt idx="669">
                  <c:v>42.731614367955892</c:v>
                </c:pt>
                <c:pt idx="670">
                  <c:v>36.842493847415916</c:v>
                </c:pt>
                <c:pt idx="671">
                  <c:v>36.30954151177199</c:v>
                </c:pt>
                <c:pt idx="672">
                  <c:v>33.725922168273065</c:v>
                </c:pt>
                <c:pt idx="673">
                  <c:v>35.960437531074653</c:v>
                </c:pt>
                <c:pt idx="674">
                  <c:v>47.588378091336679</c:v>
                </c:pt>
                <c:pt idx="675">
                  <c:v>30.360135752512726</c:v>
                </c:pt>
                <c:pt idx="676">
                  <c:v>#N/A</c:v>
                </c:pt>
                <c:pt idx="677">
                  <c:v>30.465931304104995</c:v>
                </c:pt>
                <c:pt idx="678">
                  <c:v>33.688855572213896</c:v>
                </c:pt>
                <c:pt idx="679">
                  <c:v>34.828345373237013</c:v>
                </c:pt>
                <c:pt idx="680">
                  <c:v>40.400577217575687</c:v>
                </c:pt>
                <c:pt idx="681">
                  <c:v>20.989124950950167</c:v>
                </c:pt>
                <c:pt idx="682">
                  <c:v>32.145795523290985</c:v>
                </c:pt>
                <c:pt idx="683">
                  <c:v>22.72613353740195</c:v>
                </c:pt>
                <c:pt idx="684">
                  <c:v>19.948855057876195</c:v>
                </c:pt>
                <c:pt idx="685">
                  <c:v>20.006066945606694</c:v>
                </c:pt>
                <c:pt idx="686">
                  <c:v>25.257400999615534</c:v>
                </c:pt>
                <c:pt idx="687">
                  <c:v>26.152125479012568</c:v>
                </c:pt>
                <c:pt idx="688">
                  <c:v>23.758886059129665</c:v>
                </c:pt>
                <c:pt idx="689">
                  <c:v>24.941970582309082</c:v>
                </c:pt>
                <c:pt idx="690">
                  <c:v>23.781574966912459</c:v>
                </c:pt>
                <c:pt idx="691">
                  <c:v>24.714120221392715</c:v>
                </c:pt>
                <c:pt idx="692">
                  <c:v>31.392049816599847</c:v>
                </c:pt>
                <c:pt idx="693">
                  <c:v>33.225633528265107</c:v>
                </c:pt>
                <c:pt idx="694">
                  <c:v>28.497230260438194</c:v>
                </c:pt>
                <c:pt idx="695">
                  <c:v>49.135223205541401</c:v>
                </c:pt>
                <c:pt idx="696">
                  <c:v>33.694970492380868</c:v>
                </c:pt>
                <c:pt idx="697">
                  <c:v>#N/A</c:v>
                </c:pt>
                <c:pt idx="698">
                  <c:v>75.837659846547311</c:v>
                </c:pt>
                <c:pt idx="699">
                  <c:v>92.669253284323744</c:v>
                </c:pt>
                <c:pt idx="700">
                  <c:v>37.027303479381445</c:v>
                </c:pt>
                <c:pt idx="701">
                  <c:v>61.063303481149795</c:v>
                </c:pt>
                <c:pt idx="702">
                  <c:v>27.533597576936021</c:v>
                </c:pt>
                <c:pt idx="703">
                  <c:v>26.837622549019606</c:v>
                </c:pt>
                <c:pt idx="704">
                  <c:v>44.045187815361615</c:v>
                </c:pt>
                <c:pt idx="705">
                  <c:v>45.242858972716789</c:v>
                </c:pt>
                <c:pt idx="706">
                  <c:v>33.388111213013474</c:v>
                </c:pt>
                <c:pt idx="707">
                  <c:v>53.816843093733986</c:v>
                </c:pt>
                <c:pt idx="708">
                  <c:v>26.064296051271452</c:v>
                </c:pt>
                <c:pt idx="709">
                  <c:v>40.408122293285913</c:v>
                </c:pt>
                <c:pt idx="710">
                  <c:v>23.502406836497375</c:v>
                </c:pt>
                <c:pt idx="711">
                  <c:v>27.981282186715962</c:v>
                </c:pt>
                <c:pt idx="712">
                  <c:v>34.881749337372206</c:v>
                </c:pt>
                <c:pt idx="713">
                  <c:v>32.622900402176484</c:v>
                </c:pt>
                <c:pt idx="714">
                  <c:v>28.351354493663525</c:v>
                </c:pt>
                <c:pt idx="715">
                  <c:v>34.668991963447965</c:v>
                </c:pt>
                <c:pt idx="716">
                  <c:v>26.078878504672897</c:v>
                </c:pt>
                <c:pt idx="717">
                  <c:v>49.011283497884335</c:v>
                </c:pt>
                <c:pt idx="718">
                  <c:v>35.664038069340585</c:v>
                </c:pt>
                <c:pt idx="719">
                  <c:v>34.240710156895133</c:v>
                </c:pt>
                <c:pt idx="720">
                  <c:v>32.236545946860723</c:v>
                </c:pt>
                <c:pt idx="721">
                  <c:v>30.014775053953848</c:v>
                </c:pt>
                <c:pt idx="722">
                  <c:v>35.680060844213465</c:v>
                </c:pt>
                <c:pt idx="723">
                  <c:v>23.98452994843316</c:v>
                </c:pt>
                <c:pt idx="724">
                  <c:v>34.162990907332173</c:v>
                </c:pt>
                <c:pt idx="725">
                  <c:v>37.327340746129067</c:v>
                </c:pt>
                <c:pt idx="726">
                  <c:v>25.557615287790362</c:v>
                </c:pt>
                <c:pt idx="727">
                  <c:v>23.183472930606897</c:v>
                </c:pt>
                <c:pt idx="728">
                  <c:v>22.67389951089373</c:v>
                </c:pt>
                <c:pt idx="729">
                  <c:v>21.942254870648352</c:v>
                </c:pt>
                <c:pt idx="730">
                  <c:v>22.939546811283474</c:v>
                </c:pt>
                <c:pt idx="731">
                  <c:v>22.369597825067967</c:v>
                </c:pt>
                <c:pt idx="732">
                  <c:v>71.709303255739528</c:v>
                </c:pt>
                <c:pt idx="733">
                  <c:v>50.166845755592455</c:v>
                </c:pt>
                <c:pt idx="734">
                  <c:v>177.37094692692369</c:v>
                </c:pt>
                <c:pt idx="735">
                  <c:v>20.532668500687759</c:v>
                </c:pt>
                <c:pt idx="736">
                  <c:v>27.800304105423212</c:v>
                </c:pt>
                <c:pt idx="737">
                  <c:v>19.272687656607474</c:v>
                </c:pt>
                <c:pt idx="738">
                  <c:v>28.073519553072625</c:v>
                </c:pt>
                <c:pt idx="739">
                  <c:v>20.822766679231059</c:v>
                </c:pt>
                <c:pt idx="740">
                  <c:v>19.527038200760707</c:v>
                </c:pt>
                <c:pt idx="741">
                  <c:v>33.316296070667072</c:v>
                </c:pt>
                <c:pt idx="742">
                  <c:v>29.500629282617819</c:v>
                </c:pt>
                <c:pt idx="743">
                  <c:v>33.335334187630671</c:v>
                </c:pt>
                <c:pt idx="744">
                  <c:v>27.107980373764342</c:v>
                </c:pt>
                <c:pt idx="745">
                  <c:v>29.97639335102668</c:v>
                </c:pt>
                <c:pt idx="746">
                  <c:v>29.176344263649131</c:v>
                </c:pt>
                <c:pt idx="747">
                  <c:v>24.014084507042256</c:v>
                </c:pt>
                <c:pt idx="748">
                  <c:v>43.551098901098904</c:v>
                </c:pt>
                <c:pt idx="749">
                  <c:v>27.898860638715835</c:v>
                </c:pt>
                <c:pt idx="750">
                  <c:v>21.238419275165079</c:v>
                </c:pt>
                <c:pt idx="751">
                  <c:v>22.501043254955462</c:v>
                </c:pt>
                <c:pt idx="752">
                  <c:v>24.874090541632984</c:v>
                </c:pt>
                <c:pt idx="753">
                  <c:v>26.288529476705676</c:v>
                </c:pt>
                <c:pt idx="754">
                  <c:v>19.38368393141241</c:v>
                </c:pt>
                <c:pt idx="755">
                  <c:v>30.295389137223683</c:v>
                </c:pt>
                <c:pt idx="756">
                  <c:v>30.939406931046808</c:v>
                </c:pt>
                <c:pt idx="757">
                  <c:v>29.207119741100325</c:v>
                </c:pt>
                <c:pt idx="758">
                  <c:v>26.288769478774853</c:v>
                </c:pt>
                <c:pt idx="759">
                  <c:v>29.368234250221828</c:v>
                </c:pt>
                <c:pt idx="760">
                  <c:v>22.159363588941051</c:v>
                </c:pt>
                <c:pt idx="761">
                  <c:v>69.951966791856094</c:v>
                </c:pt>
                <c:pt idx="762">
                  <c:v>44.52618801966377</c:v>
                </c:pt>
                <c:pt idx="763">
                  <c:v>47.536510659152164</c:v>
                </c:pt>
                <c:pt idx="764">
                  <c:v>39.087779237844941</c:v>
                </c:pt>
                <c:pt idx="765">
                  <c:v>28.342836077660358</c:v>
                </c:pt>
                <c:pt idx="766">
                  <c:v>25.043083900226758</c:v>
                </c:pt>
                <c:pt idx="767">
                  <c:v>32.461864150486903</c:v>
                </c:pt>
                <c:pt idx="768">
                  <c:v>39.284078142553987</c:v>
                </c:pt>
                <c:pt idx="769">
                  <c:v>25.837000814995925</c:v>
                </c:pt>
                <c:pt idx="770">
                  <c:v>29.993442381373416</c:v>
                </c:pt>
                <c:pt idx="771">
                  <c:v>24.249434187016082</c:v>
                </c:pt>
                <c:pt idx="772">
                  <c:v>22.48469585432003</c:v>
                </c:pt>
                <c:pt idx="773">
                  <c:v>28.691308495118392</c:v>
                </c:pt>
                <c:pt idx="774">
                  <c:v>42.782589896951784</c:v>
                </c:pt>
                <c:pt idx="775">
                  <c:v>33.91743222047949</c:v>
                </c:pt>
                <c:pt idx="776">
                  <c:v>24.112923022970367</c:v>
                </c:pt>
                <c:pt idx="777">
                  <c:v>76.808898173687382</c:v>
                </c:pt>
                <c:pt idx="778">
                  <c:v>32.854441619243651</c:v>
                </c:pt>
                <c:pt idx="779">
                  <c:v>40.866708986720653</c:v>
                </c:pt>
                <c:pt idx="780">
                  <c:v>36.741260288521111</c:v>
                </c:pt>
                <c:pt idx="781">
                  <c:v>32.43929970052983</c:v>
                </c:pt>
                <c:pt idx="782">
                  <c:v>32.317030156957259</c:v>
                </c:pt>
                <c:pt idx="783">
                  <c:v>26.896334533055505</c:v>
                </c:pt>
                <c:pt idx="784">
                  <c:v>34.869980010903141</c:v>
                </c:pt>
                <c:pt idx="785">
                  <c:v>30.127817655207153</c:v>
                </c:pt>
                <c:pt idx="786">
                  <c:v>36.54122772051705</c:v>
                </c:pt>
                <c:pt idx="787">
                  <c:v>28.343569748332424</c:v>
                </c:pt>
                <c:pt idx="788">
                  <c:v>37.659359957027455</c:v>
                </c:pt>
                <c:pt idx="789">
                  <c:v>38.662224500256279</c:v>
                </c:pt>
                <c:pt idx="790">
                  <c:v>27.348577372164808</c:v>
                </c:pt>
                <c:pt idx="791">
                  <c:v>27.010320430991584</c:v>
                </c:pt>
                <c:pt idx="792">
                  <c:v>69.889131587980145</c:v>
                </c:pt>
                <c:pt idx="793">
                  <c:v>57.850223728305842</c:v>
                </c:pt>
                <c:pt idx="794">
                  <c:v>45.32976117575015</c:v>
                </c:pt>
                <c:pt idx="795">
                  <c:v>28.04435130501048</c:v>
                </c:pt>
                <c:pt idx="796">
                  <c:v>34.30158764213688</c:v>
                </c:pt>
                <c:pt idx="797">
                  <c:v>26.130976043519198</c:v>
                </c:pt>
                <c:pt idx="798">
                  <c:v>23.776911199968328</c:v>
                </c:pt>
                <c:pt idx="799">
                  <c:v>34.184302963776069</c:v>
                </c:pt>
                <c:pt idx="800">
                  <c:v>25.034273196240548</c:v>
                </c:pt>
                <c:pt idx="801">
                  <c:v>26.577800482379743</c:v>
                </c:pt>
                <c:pt idx="802">
                  <c:v>35.673463485177152</c:v>
                </c:pt>
                <c:pt idx="803">
                  <c:v>20.23806275579809</c:v>
                </c:pt>
                <c:pt idx="804">
                  <c:v>29.017020462803597</c:v>
                </c:pt>
                <c:pt idx="805">
                  <c:v>51.720782144465169</c:v>
                </c:pt>
                <c:pt idx="806">
                  <c:v>35.414508052510492</c:v>
                </c:pt>
                <c:pt idx="807">
                  <c:v>27.373736911892458</c:v>
                </c:pt>
                <c:pt idx="808">
                  <c:v>24.295854251012148</c:v>
                </c:pt>
                <c:pt idx="809">
                  <c:v>30.641307531145106</c:v>
                </c:pt>
                <c:pt idx="810">
                  <c:v>29.909326704852486</c:v>
                </c:pt>
                <c:pt idx="811">
                  <c:v>38.265850511597208</c:v>
                </c:pt>
                <c:pt idx="812">
                  <c:v>45.434032775993799</c:v>
                </c:pt>
                <c:pt idx="813">
                  <c:v>32.180802861685216</c:v>
                </c:pt>
                <c:pt idx="814">
                  <c:v>26.365213740992093</c:v>
                </c:pt>
                <c:pt idx="815">
                  <c:v>28.444974845643728</c:v>
                </c:pt>
                <c:pt idx="816">
                  <c:v>39.173590219548103</c:v>
                </c:pt>
                <c:pt idx="817">
                  <c:v>34.613314958821412</c:v>
                </c:pt>
                <c:pt idx="818">
                  <c:v>31.680371679960533</c:v>
                </c:pt>
                <c:pt idx="819">
                  <c:v>35.630085324232084</c:v>
                </c:pt>
                <c:pt idx="820">
                  <c:v>32.679529311989825</c:v>
                </c:pt>
                <c:pt idx="821">
                  <c:v>27.596055270782259</c:v>
                </c:pt>
                <c:pt idx="822">
                  <c:v>21.871921182266011</c:v>
                </c:pt>
                <c:pt idx="823">
                  <c:v>29.239844013879082</c:v>
                </c:pt>
                <c:pt idx="824">
                  <c:v>34.172306288495172</c:v>
                </c:pt>
                <c:pt idx="825">
                  <c:v>35.141770750607655</c:v>
                </c:pt>
                <c:pt idx="826">
                  <c:v>38.043782708041576</c:v>
                </c:pt>
                <c:pt idx="827">
                  <c:v>38.082256505709275</c:v>
                </c:pt>
                <c:pt idx="828">
                  <c:v>33.333741276089043</c:v>
                </c:pt>
                <c:pt idx="829">
                  <c:v>29.064286618559315</c:v>
                </c:pt>
                <c:pt idx="830">
                  <c:v>65.200442086648991</c:v>
                </c:pt>
                <c:pt idx="831">
                  <c:v>24.577940832097411</c:v>
                </c:pt>
                <c:pt idx="832">
                  <c:v>25.632292554427831</c:v>
                </c:pt>
                <c:pt idx="833">
                  <c:v>28.583922092801217</c:v>
                </c:pt>
                <c:pt idx="834">
                  <c:v>27.650600916862842</c:v>
                </c:pt>
                <c:pt idx="835">
                  <c:v>30.171805130618971</c:v>
                </c:pt>
                <c:pt idx="836">
                  <c:v>29.556985091109887</c:v>
                </c:pt>
                <c:pt idx="837">
                  <c:v>24.46225111743194</c:v>
                </c:pt>
                <c:pt idx="838">
                  <c:v>31.391607694607796</c:v>
                </c:pt>
                <c:pt idx="839">
                  <c:v>27.916465475615645</c:v>
                </c:pt>
                <c:pt idx="840">
                  <c:v>32.274372446001166</c:v>
                </c:pt>
                <c:pt idx="841">
                  <c:v>42.075371078126381</c:v>
                </c:pt>
                <c:pt idx="842">
                  <c:v>31.460060757684062</c:v>
                </c:pt>
                <c:pt idx="843">
                  <c:v>26.451946721311476</c:v>
                </c:pt>
                <c:pt idx="844">
                  <c:v>30.496051332675222</c:v>
                </c:pt>
                <c:pt idx="845">
                  <c:v>19.343428880475937</c:v>
                </c:pt>
                <c:pt idx="846">
                  <c:v>32.329338842975204</c:v>
                </c:pt>
                <c:pt idx="847">
                  <c:v>47.898291375998383</c:v>
                </c:pt>
                <c:pt idx="848">
                  <c:v>41.034150612959721</c:v>
                </c:pt>
                <c:pt idx="849">
                  <c:v>83.783605963662708</c:v>
                </c:pt>
                <c:pt idx="850">
                  <c:v>54.88391211906449</c:v>
                </c:pt>
                <c:pt idx="851">
                  <c:v>29.720715630885124</c:v>
                </c:pt>
                <c:pt idx="852">
                  <c:v>37.009932952570153</c:v>
                </c:pt>
                <c:pt idx="853">
                  <c:v>49.478976596588652</c:v>
                </c:pt>
                <c:pt idx="854">
                  <c:v>35.256830601092901</c:v>
                </c:pt>
                <c:pt idx="855">
                  <c:v>44.303727431566685</c:v>
                </c:pt>
                <c:pt idx="856">
                  <c:v>23.327383748238613</c:v>
                </c:pt>
                <c:pt idx="857">
                  <c:v>21.342359330215718</c:v>
                </c:pt>
                <c:pt idx="858">
                  <c:v>28.098909864397765</c:v>
                </c:pt>
                <c:pt idx="859">
                  <c:v>36.926340508806263</c:v>
                </c:pt>
                <c:pt idx="860">
                  <c:v>20.063854047890537</c:v>
                </c:pt>
                <c:pt idx="861">
                  <c:v>16.761381254404508</c:v>
                </c:pt>
                <c:pt idx="862">
                  <c:v>25.781230241170626</c:v>
                </c:pt>
                <c:pt idx="863">
                  <c:v>19.076104800052534</c:v>
                </c:pt>
                <c:pt idx="864">
                  <c:v>35.139493707230706</c:v>
                </c:pt>
                <c:pt idx="865">
                  <c:v>15.47329037622116</c:v>
                </c:pt>
                <c:pt idx="866">
                  <c:v>37.987754353803851</c:v>
                </c:pt>
                <c:pt idx="867">
                  <c:v>24.406605997119286</c:v>
                </c:pt>
                <c:pt idx="868">
                  <c:v>24.882085117876294</c:v>
                </c:pt>
                <c:pt idx="869">
                  <c:v>26.985484728298648</c:v>
                </c:pt>
                <c:pt idx="870">
                  <c:v>21.917929804652669</c:v>
                </c:pt>
                <c:pt idx="871">
                  <c:v>33.706666666666663</c:v>
                </c:pt>
                <c:pt idx="872">
                  <c:v>22.095663486556809</c:v>
                </c:pt>
                <c:pt idx="873">
                  <c:v>25.90108514190317</c:v>
                </c:pt>
                <c:pt idx="874">
                  <c:v>23.811903837023607</c:v>
                </c:pt>
                <c:pt idx="875">
                  <c:v>29.267351230978594</c:v>
                </c:pt>
                <c:pt idx="876">
                  <c:v>35.186238467248749</c:v>
                </c:pt>
                <c:pt idx="877">
                  <c:v>#N/A</c:v>
                </c:pt>
                <c:pt idx="878">
                  <c:v>26.14724763685993</c:v>
                </c:pt>
                <c:pt idx="879">
                  <c:v>28.279168177971226</c:v>
                </c:pt>
                <c:pt idx="880">
                  <c:v>29.543915789473687</c:v>
                </c:pt>
                <c:pt idx="881">
                  <c:v>33.165660743679567</c:v>
                </c:pt>
                <c:pt idx="882">
                  <c:v>23.370128354725786</c:v>
                </c:pt>
                <c:pt idx="883">
                  <c:v>27.35746523542327</c:v>
                </c:pt>
                <c:pt idx="884">
                  <c:v>23.46339597902098</c:v>
                </c:pt>
                <c:pt idx="885">
                  <c:v>26.758919293384139</c:v>
                </c:pt>
                <c:pt idx="886">
                  <c:v>24.104122420083865</c:v>
                </c:pt>
                <c:pt idx="887">
                  <c:v>22.344217687074828</c:v>
                </c:pt>
                <c:pt idx="888">
                  <c:v>19.382361308677098</c:v>
                </c:pt>
                <c:pt idx="889">
                  <c:v>32.545356893495892</c:v>
                </c:pt>
                <c:pt idx="890">
                  <c:v>23.561286035575549</c:v>
                </c:pt>
                <c:pt idx="891">
                  <c:v>23.81868849603762</c:v>
                </c:pt>
                <c:pt idx="892">
                  <c:v>24.500273544353263</c:v>
                </c:pt>
                <c:pt idx="893">
                  <c:v>39.889606644364981</c:v>
                </c:pt>
                <c:pt idx="894">
                  <c:v>44.227366630210234</c:v>
                </c:pt>
                <c:pt idx="895">
                  <c:v>37.28261271249076</c:v>
                </c:pt>
                <c:pt idx="896">
                  <c:v>39.70128398791541</c:v>
                </c:pt>
                <c:pt idx="897">
                  <c:v>30.623461422996094</c:v>
                </c:pt>
                <c:pt idx="898">
                  <c:v>21.741534814203991</c:v>
                </c:pt>
                <c:pt idx="899">
                  <c:v>33.577475066893697</c:v>
                </c:pt>
                <c:pt idx="900">
                  <c:v>24.869473999700283</c:v>
                </c:pt>
                <c:pt idx="901">
                  <c:v>28.585517375266935</c:v>
                </c:pt>
                <c:pt idx="902">
                  <c:v>18.605836575875486</c:v>
                </c:pt>
                <c:pt idx="903">
                  <c:v>26.766435731132074</c:v>
                </c:pt>
                <c:pt idx="904">
                  <c:v>24.155188106796118</c:v>
                </c:pt>
                <c:pt idx="905">
                  <c:v>29.880868566346759</c:v>
                </c:pt>
                <c:pt idx="906">
                  <c:v>31.006379585326957</c:v>
                </c:pt>
                <c:pt idx="907">
                  <c:v>32.387478708819742</c:v>
                </c:pt>
                <c:pt idx="908">
                  <c:v>39.478467309244571</c:v>
                </c:pt>
                <c:pt idx="909">
                  <c:v>27.258649612078003</c:v>
                </c:pt>
                <c:pt idx="910">
                  <c:v>41.422489082969427</c:v>
                </c:pt>
                <c:pt idx="911">
                  <c:v>31.445703232937277</c:v>
                </c:pt>
                <c:pt idx="912">
                  <c:v>29.139476961394774</c:v>
                </c:pt>
                <c:pt idx="913">
                  <c:v>24.72287013243724</c:v>
                </c:pt>
                <c:pt idx="914">
                  <c:v>25.371465446439043</c:v>
                </c:pt>
                <c:pt idx="915">
                  <c:v>23.442405123793137</c:v>
                </c:pt>
                <c:pt idx="916">
                  <c:v>20.767750325097527</c:v>
                </c:pt>
                <c:pt idx="917">
                  <c:v>26.753606834851297</c:v>
                </c:pt>
                <c:pt idx="918">
                  <c:v>26.564460442224345</c:v>
                </c:pt>
                <c:pt idx="919">
                  <c:v>23.584280841387152</c:v>
                </c:pt>
                <c:pt idx="920">
                  <c:v>22.665373273319879</c:v>
                </c:pt>
                <c:pt idx="921">
                  <c:v>27.096626748331655</c:v>
                </c:pt>
                <c:pt idx="922">
                  <c:v>22.421916808562393</c:v>
                </c:pt>
                <c:pt idx="923">
                  <c:v>27.293505118249207</c:v>
                </c:pt>
                <c:pt idx="924">
                  <c:v>24.665441176470587</c:v>
                </c:pt>
                <c:pt idx="925">
                  <c:v>21.428772258669166</c:v>
                </c:pt>
                <c:pt idx="926">
                  <c:v>25.693805952092912</c:v>
                </c:pt>
                <c:pt idx="927">
                  <c:v>21.522605058753239</c:v>
                </c:pt>
                <c:pt idx="928">
                  <c:v>20.974777125462055</c:v>
                </c:pt>
                <c:pt idx="929">
                  <c:v>40.813411764705883</c:v>
                </c:pt>
                <c:pt idx="930">
                  <c:v>25.198977554117739</c:v>
                </c:pt>
                <c:pt idx="931">
                  <c:v>100.35201123867125</c:v>
                </c:pt>
                <c:pt idx="932">
                  <c:v>28.968732850107269</c:v>
                </c:pt>
                <c:pt idx="933">
                  <c:v>40.201079772357275</c:v>
                </c:pt>
                <c:pt idx="934">
                  <c:v>38.710542587726074</c:v>
                </c:pt>
                <c:pt idx="935">
                  <c:v>102.31452084084383</c:v>
                </c:pt>
                <c:pt idx="936">
                  <c:v>38.874000754264372</c:v>
                </c:pt>
                <c:pt idx="937">
                  <c:v>38.840375383504778</c:v>
                </c:pt>
                <c:pt idx="938">
                  <c:v>29.492173431223161</c:v>
                </c:pt>
                <c:pt idx="939">
                  <c:v>24.912074991018059</c:v>
                </c:pt>
                <c:pt idx="940">
                  <c:v>25.390761720548959</c:v>
                </c:pt>
                <c:pt idx="941">
                  <c:v>23.16292613000045</c:v>
                </c:pt>
                <c:pt idx="942">
                  <c:v>29.258389040735008</c:v>
                </c:pt>
                <c:pt idx="943">
                  <c:v>25.102352269654819</c:v>
                </c:pt>
                <c:pt idx="944">
                  <c:v>31.180245090801716</c:v>
                </c:pt>
                <c:pt idx="945">
                  <c:v>32.884069090704941</c:v>
                </c:pt>
                <c:pt idx="946">
                  <c:v>23.209150640257064</c:v>
                </c:pt>
                <c:pt idx="947">
                  <c:v>25.012734149855905</c:v>
                </c:pt>
                <c:pt idx="948">
                  <c:v>23.790593010942466</c:v>
                </c:pt>
                <c:pt idx="949">
                  <c:v>27.857431393258846</c:v>
                </c:pt>
                <c:pt idx="950">
                  <c:v>24.667101276987385</c:v>
                </c:pt>
                <c:pt idx="951">
                  <c:v>20.157249399570219</c:v>
                </c:pt>
                <c:pt idx="952">
                  <c:v>26.742530816909255</c:v>
                </c:pt>
                <c:pt idx="953">
                  <c:v>29.471904453557809</c:v>
                </c:pt>
                <c:pt idx="954">
                  <c:v>24.137875687171459</c:v>
                </c:pt>
                <c:pt idx="955">
                  <c:v>23.294276685393257</c:v>
                </c:pt>
                <c:pt idx="956">
                  <c:v>23.419393336648437</c:v>
                </c:pt>
                <c:pt idx="957">
                  <c:v>31.377247271454483</c:v>
                </c:pt>
                <c:pt idx="958">
                  <c:v>29.550760866648005</c:v>
                </c:pt>
                <c:pt idx="959">
                  <c:v>22.671699292669174</c:v>
                </c:pt>
                <c:pt idx="960">
                  <c:v>21.724080049238115</c:v>
                </c:pt>
                <c:pt idx="961">
                  <c:v>25.776249787966169</c:v>
                </c:pt>
                <c:pt idx="962">
                  <c:v>25.893916409478475</c:v>
                </c:pt>
                <c:pt idx="963">
                  <c:v>33.317903099672975</c:v>
                </c:pt>
                <c:pt idx="964">
                  <c:v>27.428087521743112</c:v>
                </c:pt>
                <c:pt idx="965">
                  <c:v>21.85377032483358</c:v>
                </c:pt>
                <c:pt idx="966">
                  <c:v>24.942992644212158</c:v>
                </c:pt>
                <c:pt idx="967">
                  <c:v>32.716398037841628</c:v>
                </c:pt>
                <c:pt idx="968">
                  <c:v>24.425063505503807</c:v>
                </c:pt>
                <c:pt idx="969">
                  <c:v>26.059877794864118</c:v>
                </c:pt>
                <c:pt idx="970">
                  <c:v>20.887060821568838</c:v>
                </c:pt>
                <c:pt idx="971">
                  <c:v>24.691722351276685</c:v>
                </c:pt>
                <c:pt idx="972">
                  <c:v>23.648476641841572</c:v>
                </c:pt>
                <c:pt idx="973">
                  <c:v>34.144248615207538</c:v>
                </c:pt>
                <c:pt idx="974">
                  <c:v>26.814310825927155</c:v>
                </c:pt>
                <c:pt idx="975">
                  <c:v>28.002694280335</c:v>
                </c:pt>
                <c:pt idx="976">
                  <c:v>26.009279149205899</c:v>
                </c:pt>
                <c:pt idx="977">
                  <c:v>27.193798219584568</c:v>
                </c:pt>
                <c:pt idx="978">
                  <c:v>24.779357828754332</c:v>
                </c:pt>
                <c:pt idx="979">
                  <c:v>26.953158478831764</c:v>
                </c:pt>
                <c:pt idx="980">
                  <c:v>33.146216246879959</c:v>
                </c:pt>
                <c:pt idx="981">
                  <c:v>25.238083181194281</c:v>
                </c:pt>
                <c:pt idx="982">
                  <c:v>22.391095791351297</c:v>
                </c:pt>
                <c:pt idx="983">
                  <c:v>33.065779214604923</c:v>
                </c:pt>
                <c:pt idx="984">
                  <c:v>24.609024773889107</c:v>
                </c:pt>
                <c:pt idx="985">
                  <c:v>24.788853226145125</c:v>
                </c:pt>
                <c:pt idx="986">
                  <c:v>30.347893546909404</c:v>
                </c:pt>
                <c:pt idx="987">
                  <c:v>25.066352474265162</c:v>
                </c:pt>
                <c:pt idx="988">
                  <c:v>20.140617139023977</c:v>
                </c:pt>
                <c:pt idx="989">
                  <c:v>25.798747668531842</c:v>
                </c:pt>
                <c:pt idx="990">
                  <c:v>28.275199501952571</c:v>
                </c:pt>
                <c:pt idx="991">
                  <c:v>24.544018128763891</c:v>
                </c:pt>
                <c:pt idx="992">
                  <c:v>28.013941090230578</c:v>
                </c:pt>
                <c:pt idx="993">
                  <c:v>27.640414484067982</c:v>
                </c:pt>
                <c:pt idx="994">
                  <c:v>21.571092418792091</c:v>
                </c:pt>
                <c:pt idx="995">
                  <c:v>23.049443757725591</c:v>
                </c:pt>
                <c:pt idx="996">
                  <c:v>28.506212133168493</c:v>
                </c:pt>
                <c:pt idx="997">
                  <c:v>24.049197442254993</c:v>
                </c:pt>
                <c:pt idx="998">
                  <c:v>22.63084790706484</c:v>
                </c:pt>
                <c:pt idx="999">
                  <c:v>20.904668753260299</c:v>
                </c:pt>
                <c:pt idx="1000">
                  <c:v>25.331889763779529</c:v>
                </c:pt>
                <c:pt idx="1001">
                  <c:v>39.945956098998231</c:v>
                </c:pt>
                <c:pt idx="1002">
                  <c:v>21.528925619834709</c:v>
                </c:pt>
                <c:pt idx="1003">
                  <c:v>25.160809800425604</c:v>
                </c:pt>
                <c:pt idx="1004">
                  <c:v>24.164209144607305</c:v>
                </c:pt>
                <c:pt idx="1005">
                  <c:v>22.224554526934678</c:v>
                </c:pt>
                <c:pt idx="1006">
                  <c:v>21.409703921872577</c:v>
                </c:pt>
                <c:pt idx="1007">
                  <c:v>23.969755033458124</c:v>
                </c:pt>
                <c:pt idx="1008">
                  <c:v>22.922422662734071</c:v>
                </c:pt>
                <c:pt idx="1009">
                  <c:v>21.893490864371046</c:v>
                </c:pt>
                <c:pt idx="1010">
                  <c:v>30.076293110046382</c:v>
                </c:pt>
                <c:pt idx="1011">
                  <c:v>25.202816594226608</c:v>
                </c:pt>
                <c:pt idx="1012">
                  <c:v>21.456927230335012</c:v>
                </c:pt>
                <c:pt idx="1013">
                  <c:v>30.731511946729338</c:v>
                </c:pt>
                <c:pt idx="1014">
                  <c:v>31.704141259152667</c:v>
                </c:pt>
                <c:pt idx="1015">
                  <c:v>26.857468344485323</c:v>
                </c:pt>
                <c:pt idx="1016">
                  <c:v>44.605505383813828</c:v>
                </c:pt>
                <c:pt idx="1017">
                  <c:v>33.877992206346256</c:v>
                </c:pt>
                <c:pt idx="1018">
                  <c:v>29.49854781054513</c:v>
                </c:pt>
                <c:pt idx="1019">
                  <c:v>24.045076452599389</c:v>
                </c:pt>
                <c:pt idx="1020">
                  <c:v>25.245014849384813</c:v>
                </c:pt>
                <c:pt idx="1021">
                  <c:v>34.767286498838963</c:v>
                </c:pt>
                <c:pt idx="1022">
                  <c:v>34.227026733426165</c:v>
                </c:pt>
                <c:pt idx="1023">
                  <c:v>24.254964729879031</c:v>
                </c:pt>
                <c:pt idx="1024">
                  <c:v>30.255239761488198</c:v>
                </c:pt>
                <c:pt idx="1025">
                  <c:v>28.768826507722874</c:v>
                </c:pt>
                <c:pt idx="1026">
                  <c:v>23.983690744920995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69.404611330698287</c:v>
                </c:pt>
                <c:pt idx="1033">
                  <c:v>77.231756007393713</c:v>
                </c:pt>
                <c:pt idx="1034">
                  <c:v>39.973093681917213</c:v>
                </c:pt>
                <c:pt idx="1035">
                  <c:v>34.956499999999998</c:v>
                </c:pt>
                <c:pt idx="1036">
                  <c:v>35.161585365853661</c:v>
                </c:pt>
                <c:pt idx="1037">
                  <c:v>33.06870085470085</c:v>
                </c:pt>
                <c:pt idx="1038">
                  <c:v>38.287525354969574</c:v>
                </c:pt>
                <c:pt idx="1039">
                  <c:v>48.87371191135734</c:v>
                </c:pt>
                <c:pt idx="1040">
                  <c:v>48.189230769230768</c:v>
                </c:pt>
                <c:pt idx="1041">
                  <c:v>43.924471264367817</c:v>
                </c:pt>
                <c:pt idx="1042">
                  <c:v>#N/A</c:v>
                </c:pt>
                <c:pt idx="1043">
                  <c:v>0</c:v>
                </c:pt>
                <c:pt idx="1044">
                  <c:v>20.704169844902108</c:v>
                </c:pt>
                <c:pt idx="1045">
                  <c:v>30.21237988826816</c:v>
                </c:pt>
                <c:pt idx="1046">
                  <c:v>0</c:v>
                </c:pt>
                <c:pt idx="1047">
                  <c:v>33.960018993352328</c:v>
                </c:pt>
                <c:pt idx="1048">
                  <c:v>0</c:v>
                </c:pt>
                <c:pt idx="1049">
                  <c:v>81.448234078457318</c:v>
                </c:pt>
                <c:pt idx="1050">
                  <c:v>39.15320596323636</c:v>
                </c:pt>
                <c:pt idx="1051">
                  <c:v>22.848023176550786</c:v>
                </c:pt>
                <c:pt idx="1052">
                  <c:v>#N/A</c:v>
                </c:pt>
                <c:pt idx="1053">
                  <c:v>21.539459459459461</c:v>
                </c:pt>
                <c:pt idx="1054">
                  <c:v>32.999148936170215</c:v>
                </c:pt>
                <c:pt idx="1055">
                  <c:v>48.122853470437022</c:v>
                </c:pt>
                <c:pt idx="1056">
                  <c:v>28.539012345679012</c:v>
                </c:pt>
                <c:pt idx="1057">
                  <c:v>24.908602941176472</c:v>
                </c:pt>
                <c:pt idx="1058">
                  <c:v>30.991818181818182</c:v>
                </c:pt>
                <c:pt idx="1059">
                  <c:v>27.877486910994765</c:v>
                </c:pt>
                <c:pt idx="1060">
                  <c:v>27.403511904761906</c:v>
                </c:pt>
                <c:pt idx="1061">
                  <c:v>30.433282442748094</c:v>
                </c:pt>
                <c:pt idx="1062">
                  <c:v>37.558164383561646</c:v>
                </c:pt>
                <c:pt idx="1063">
                  <c:v>33.02480519480519</c:v>
                </c:pt>
                <c:pt idx="1064">
                  <c:v>33.020223285486445</c:v>
                </c:pt>
                <c:pt idx="1065">
                  <c:v>37.029703703703703</c:v>
                </c:pt>
                <c:pt idx="1066">
                  <c:v>35.34615062761506</c:v>
                </c:pt>
                <c:pt idx="1067">
                  <c:v>29.331599999999998</c:v>
                </c:pt>
                <c:pt idx="1068">
                  <c:v>35.586071428571429</c:v>
                </c:pt>
                <c:pt idx="1069">
                  <c:v>#N/A</c:v>
                </c:pt>
                <c:pt idx="1070">
                  <c:v>#N/A</c:v>
                </c:pt>
                <c:pt idx="1071">
                  <c:v>28.218096514745309</c:v>
                </c:pt>
                <c:pt idx="1072">
                  <c:v>32.773775510204082</c:v>
                </c:pt>
                <c:pt idx="1073">
                  <c:v>29.609783549783547</c:v>
                </c:pt>
                <c:pt idx="1074">
                  <c:v>27.729940828402366</c:v>
                </c:pt>
                <c:pt idx="1075">
                  <c:v>39.967959999999998</c:v>
                </c:pt>
                <c:pt idx="1076">
                  <c:v>31.435267489711936</c:v>
                </c:pt>
                <c:pt idx="1077">
                  <c:v>79.837741211667918</c:v>
                </c:pt>
                <c:pt idx="1078">
                  <c:v>43.362635294117645</c:v>
                </c:pt>
                <c:pt idx="1079">
                  <c:v>47.339688888888887</c:v>
                </c:pt>
                <c:pt idx="1080">
                  <c:v>35.416047619047617</c:v>
                </c:pt>
                <c:pt idx="1081">
                  <c:v>37.964975124378107</c:v>
                </c:pt>
                <c:pt idx="1082">
                  <c:v>32.33049689440994</c:v>
                </c:pt>
                <c:pt idx="1083">
                  <c:v>44.765885673959069</c:v>
                </c:pt>
                <c:pt idx="1084">
                  <c:v>35.86349056603774</c:v>
                </c:pt>
                <c:pt idx="1085">
                  <c:v>31.990326086956522</c:v>
                </c:pt>
                <c:pt idx="1086">
                  <c:v>41.281068580542261</c:v>
                </c:pt>
                <c:pt idx="1087">
                  <c:v>35.304404255319149</c:v>
                </c:pt>
                <c:pt idx="1088">
                  <c:v>40.710385208012326</c:v>
                </c:pt>
                <c:pt idx="1089">
                  <c:v>47.167931488801052</c:v>
                </c:pt>
                <c:pt idx="1090">
                  <c:v>38.246939501779359</c:v>
                </c:pt>
                <c:pt idx="1091">
                  <c:v>31.748305084745763</c:v>
                </c:pt>
                <c:pt idx="1092">
                  <c:v>37.885150000000003</c:v>
                </c:pt>
                <c:pt idx="1093">
                  <c:v>#N/A</c:v>
                </c:pt>
                <c:pt idx="1094">
                  <c:v>24.515769944341375</c:v>
                </c:pt>
                <c:pt idx="1095">
                  <c:v>31.491872520158712</c:v>
                </c:pt>
                <c:pt idx="1096">
                  <c:v>25.656496365311764</c:v>
                </c:pt>
                <c:pt idx="1097">
                  <c:v>31.667033684038824</c:v>
                </c:pt>
                <c:pt idx="1098">
                  <c:v>29.452244047389343</c:v>
                </c:pt>
                <c:pt idx="1099">
                  <c:v>42.494263363754889</c:v>
                </c:pt>
                <c:pt idx="1100">
                  <c:v>28.571142284569138</c:v>
                </c:pt>
                <c:pt idx="1101">
                  <c:v>22.364547422432455</c:v>
                </c:pt>
                <c:pt idx="1102">
                  <c:v>27.260628236534469</c:v>
                </c:pt>
                <c:pt idx="1103">
                  <c:v>46.940966754805558</c:v>
                </c:pt>
                <c:pt idx="1104">
                  <c:v>#N/A</c:v>
                </c:pt>
                <c:pt idx="1105">
                  <c:v>39.084605397059335</c:v>
                </c:pt>
                <c:pt idx="1106">
                  <c:v>26.68913199712529</c:v>
                </c:pt>
                <c:pt idx="1107">
                  <c:v>30.57461895294897</c:v>
                </c:pt>
                <c:pt idx="1108">
                  <c:v>47.714543603036475</c:v>
                </c:pt>
                <c:pt idx="1109">
                  <c:v>36.205025628203529</c:v>
                </c:pt>
                <c:pt idx="1110">
                  <c:v>36.034395141298958</c:v>
                </c:pt>
                <c:pt idx="1111">
                  <c:v>28.944217125267464</c:v>
                </c:pt>
                <c:pt idx="1112">
                  <c:v>28.282368082368084</c:v>
                </c:pt>
                <c:pt idx="1113">
                  <c:v>29.667323416412177</c:v>
                </c:pt>
                <c:pt idx="1114">
                  <c:v>35.143941801744532</c:v>
                </c:pt>
                <c:pt idx="1115">
                  <c:v>51.113855400877405</c:v>
                </c:pt>
                <c:pt idx="1116">
                  <c:v>26.928956488255682</c:v>
                </c:pt>
                <c:pt idx="1117">
                  <c:v>43.78551118004394</c:v>
                </c:pt>
                <c:pt idx="1118">
                  <c:v>37.509527649280656</c:v>
                </c:pt>
                <c:pt idx="1119">
                  <c:v>33.597364568081993</c:v>
                </c:pt>
                <c:pt idx="1120">
                  <c:v>42.115421570982463</c:v>
                </c:pt>
                <c:pt idx="1121">
                  <c:v>52.972521073646845</c:v>
                </c:pt>
                <c:pt idx="1122">
                  <c:v>46.246741154562386</c:v>
                </c:pt>
                <c:pt idx="1123">
                  <c:v>43.349413298565842</c:v>
                </c:pt>
                <c:pt idx="1124">
                  <c:v>32.632761437908499</c:v>
                </c:pt>
                <c:pt idx="1125">
                  <c:v>45.673387882330019</c:v>
                </c:pt>
                <c:pt idx="1126">
                  <c:v>44.763167295098235</c:v>
                </c:pt>
                <c:pt idx="1127">
                  <c:v>47.645503815949567</c:v>
                </c:pt>
                <c:pt idx="1128">
                  <c:v>43.038980762740465</c:v>
                </c:pt>
                <c:pt idx="1129">
                  <c:v>33.055799123156632</c:v>
                </c:pt>
                <c:pt idx="1130">
                  <c:v>30.777858703568828</c:v>
                </c:pt>
                <c:pt idx="1131">
                  <c:v>38.428067856356023</c:v>
                </c:pt>
                <c:pt idx="1132">
                  <c:v>35.301551607825502</c:v>
                </c:pt>
                <c:pt idx="1133">
                  <c:v>36.260354913044338</c:v>
                </c:pt>
                <c:pt idx="1134">
                  <c:v>#N/A</c:v>
                </c:pt>
                <c:pt idx="1135">
                  <c:v>36.350346366833001</c:v>
                </c:pt>
                <c:pt idx="1136">
                  <c:v>32.377675753228125</c:v>
                </c:pt>
                <c:pt idx="1137">
                  <c:v>32.180064468137857</c:v>
                </c:pt>
                <c:pt idx="1138">
                  <c:v>34.597238592355616</c:v>
                </c:pt>
                <c:pt idx="1139">
                  <c:v>36.659558205304592</c:v>
                </c:pt>
                <c:pt idx="1140">
                  <c:v>30.657377706495591</c:v>
                </c:pt>
                <c:pt idx="1141">
                  <c:v>32.690784432345232</c:v>
                </c:pt>
                <c:pt idx="1142">
                  <c:v>30.635202530105829</c:v>
                </c:pt>
                <c:pt idx="1143">
                  <c:v>34.803418803418801</c:v>
                </c:pt>
                <c:pt idx="1144">
                  <c:v>36.350080319060545</c:v>
                </c:pt>
                <c:pt idx="1145">
                  <c:v>28.798694377831069</c:v>
                </c:pt>
                <c:pt idx="1146">
                  <c:v>33.226010716025328</c:v>
                </c:pt>
                <c:pt idx="1147">
                  <c:v>#N/A</c:v>
                </c:pt>
                <c:pt idx="1148">
                  <c:v>65.702935973902456</c:v>
                </c:pt>
                <c:pt idx="1149">
                  <c:v>44.281033519553077</c:v>
                </c:pt>
                <c:pt idx="1150">
                  <c:v>33.532587412587411</c:v>
                </c:pt>
                <c:pt idx="1151">
                  <c:v>40.99792873051225</c:v>
                </c:pt>
                <c:pt idx="1152">
                  <c:v>40.74071672354949</c:v>
                </c:pt>
                <c:pt idx="1153">
                  <c:v>39.250526315789472</c:v>
                </c:pt>
                <c:pt idx="1154">
                  <c:v>41.79954285714286</c:v>
                </c:pt>
                <c:pt idx="1155">
                  <c:v>43.717823834196899</c:v>
                </c:pt>
                <c:pt idx="1156">
                  <c:v>36.408791666666666</c:v>
                </c:pt>
                <c:pt idx="1157">
                  <c:v>35.557758620689654</c:v>
                </c:pt>
                <c:pt idx="1158">
                  <c:v>36.6028025477707</c:v>
                </c:pt>
                <c:pt idx="1159">
                  <c:v>40.57096977952984</c:v>
                </c:pt>
                <c:pt idx="1160">
                  <c:v>36.814591194968557</c:v>
                </c:pt>
                <c:pt idx="1161">
                  <c:v>47.716135950169281</c:v>
                </c:pt>
                <c:pt idx="1162">
                  <c:v>36.635035971223026</c:v>
                </c:pt>
                <c:pt idx="1163">
                  <c:v>38.928798586572441</c:v>
                </c:pt>
                <c:pt idx="1164">
                  <c:v>36.818127208480568</c:v>
                </c:pt>
                <c:pt idx="1165">
                  <c:v>40.592897959183674</c:v>
                </c:pt>
                <c:pt idx="1166">
                  <c:v>37.926562500000003</c:v>
                </c:pt>
                <c:pt idx="1167">
                  <c:v>39.994301886792449</c:v>
                </c:pt>
                <c:pt idx="1168">
                  <c:v>44.943440000000002</c:v>
                </c:pt>
                <c:pt idx="1169">
                  <c:v>#N/A</c:v>
                </c:pt>
                <c:pt idx="1170">
                  <c:v>43.044628451398822</c:v>
                </c:pt>
                <c:pt idx="1171">
                  <c:v>25.3010101010101</c:v>
                </c:pt>
                <c:pt idx="1172">
                  <c:v>24.895786642761092</c:v>
                </c:pt>
                <c:pt idx="1173">
                  <c:v>32.797469640770288</c:v>
                </c:pt>
                <c:pt idx="1174">
                  <c:v>38.00090065124013</c:v>
                </c:pt>
                <c:pt idx="1175">
                  <c:v>25.888926477221467</c:v>
                </c:pt>
              </c:numCache>
            </c:numRef>
          </c:xVal>
          <c:yVal>
            <c:numRef>
              <c:f>Sheet3!$J$2:$J$1177</c:f>
              <c:numCache>
                <c:formatCode>0</c:formatCode>
                <c:ptCount val="1176"/>
                <c:pt idx="0">
                  <c:v>16.873121681728801</c:v>
                </c:pt>
                <c:pt idx="1">
                  <c:v>16.199240338049499</c:v>
                </c:pt>
                <c:pt idx="2">
                  <c:v>16.3816231823658</c:v>
                </c:pt>
                <c:pt idx="3">
                  <c:v>18.0085854563442</c:v>
                </c:pt>
                <c:pt idx="4">
                  <c:v>15.156443074147999</c:v>
                </c:pt>
                <c:pt idx="5">
                  <c:v>17.696665035000599</c:v>
                </c:pt>
                <c:pt idx="6">
                  <c:v>15.6569284675051</c:v>
                </c:pt>
                <c:pt idx="7">
                  <c:v>20.205218716180699</c:v>
                </c:pt>
                <c:pt idx="8">
                  <c:v>16.4072760647812</c:v>
                </c:pt>
                <c:pt idx="9">
                  <c:v>16.478502570476401</c:v>
                </c:pt>
                <c:pt idx="10">
                  <c:v>16.028027365439598</c:v>
                </c:pt>
                <c:pt idx="11">
                  <c:v>14.815409419278501</c:v>
                </c:pt>
                <c:pt idx="12">
                  <c:v>15.5245525242079</c:v>
                </c:pt>
                <c:pt idx="13">
                  <c:v>16.248878769750601</c:v>
                </c:pt>
                <c:pt idx="14">
                  <c:v>15.434534962698899</c:v>
                </c:pt>
                <c:pt idx="15">
                  <c:v>16.066680483427401</c:v>
                </c:pt>
                <c:pt idx="16">
                  <c:v>16.129931692961598</c:v>
                </c:pt>
                <c:pt idx="17">
                  <c:v>16.476400764103101</c:v>
                </c:pt>
                <c:pt idx="18">
                  <c:v>18.447715854916702</c:v>
                </c:pt>
                <c:pt idx="19">
                  <c:v>13.4422025292663</c:v>
                </c:pt>
                <c:pt idx="20">
                  <c:v>12.8894287163059</c:v>
                </c:pt>
                <c:pt idx="21">
                  <c:v>14.618734194627301</c:v>
                </c:pt>
                <c:pt idx="22">
                  <c:v>14.180049898535099</c:v>
                </c:pt>
                <c:pt idx="23">
                  <c:v>19.614667693182799</c:v>
                </c:pt>
                <c:pt idx="24">
                  <c:v>17.3467395093699</c:v>
                </c:pt>
                <c:pt idx="25">
                  <c:v>14.6295555970128</c:v>
                </c:pt>
                <c:pt idx="26">
                  <c:v>12.8612539199572</c:v>
                </c:pt>
                <c:pt idx="27">
                  <c:v>15.699982140200699</c:v>
                </c:pt>
                <c:pt idx="28">
                  <c:v>17.593299833576399</c:v>
                </c:pt>
                <c:pt idx="29">
                  <c:v>15.849095262583599</c:v>
                </c:pt>
                <c:pt idx="30">
                  <c:v>13.524068731680201</c:v>
                </c:pt>
                <c:pt idx="31">
                  <c:v>14.2623498791909</c:v>
                </c:pt>
                <c:pt idx="32">
                  <c:v>12.9477052600791</c:v>
                </c:pt>
                <c:pt idx="33">
                  <c:v>16.704889282908098</c:v>
                </c:pt>
                <c:pt idx="34">
                  <c:v>18.307982642924401</c:v>
                </c:pt>
                <c:pt idx="35">
                  <c:v>18.9411230682907</c:v>
                </c:pt>
                <c:pt idx="36">
                  <c:v>18.449700826526101</c:v>
                </c:pt>
                <c:pt idx="37">
                  <c:v>14.9983722668632</c:v>
                </c:pt>
                <c:pt idx="38">
                  <c:v>19.189774090609099</c:v>
                </c:pt>
                <c:pt idx="39">
                  <c:v>21.653217701625501</c:v>
                </c:pt>
                <c:pt idx="40">
                  <c:v>22.0603794294769</c:v>
                </c:pt>
                <c:pt idx="41">
                  <c:v>25.814292573694399</c:v>
                </c:pt>
                <c:pt idx="42">
                  <c:v>7.0721064394310096</c:v>
                </c:pt>
                <c:pt idx="43">
                  <c:v>7.7255922370021901</c:v>
                </c:pt>
                <c:pt idx="44">
                  <c:v>7.4096601712825301</c:v>
                </c:pt>
                <c:pt idx="45">
                  <c:v>9.2941069757254908</c:v>
                </c:pt>
                <c:pt idx="46">
                  <c:v>9.9774667534476595</c:v>
                </c:pt>
                <c:pt idx="47">
                  <c:v>17.150452846820201</c:v>
                </c:pt>
                <c:pt idx="48">
                  <c:v>18.3309566644038</c:v>
                </c:pt>
                <c:pt idx="49">
                  <c:v>19.742425617861102</c:v>
                </c:pt>
                <c:pt idx="50">
                  <c:v>20.916716875008799</c:v>
                </c:pt>
                <c:pt idx="51">
                  <c:v>16.462243688607501</c:v>
                </c:pt>
                <c:pt idx="52">
                  <c:v>17.316776264034001</c:v>
                </c:pt>
                <c:pt idx="53">
                  <c:v>21.461644866813099</c:v>
                </c:pt>
                <c:pt idx="54">
                  <c:v>19.262709107487201</c:v>
                </c:pt>
                <c:pt idx="55">
                  <c:v>20.0976706053372</c:v>
                </c:pt>
                <c:pt idx="56">
                  <c:v>19.035547051895701</c:v>
                </c:pt>
                <c:pt idx="57">
                  <c:v>21.3851520453718</c:v>
                </c:pt>
                <c:pt idx="58">
                  <c:v>19.236863473776499</c:v>
                </c:pt>
                <c:pt idx="59">
                  <c:v>21.2900460288372</c:v>
                </c:pt>
                <c:pt idx="60">
                  <c:v>18.7444714352552</c:v>
                </c:pt>
                <c:pt idx="61">
                  <c:v>17.4398371411969</c:v>
                </c:pt>
                <c:pt idx="62">
                  <c:v>17.6985503921156</c:v>
                </c:pt>
                <c:pt idx="63">
                  <c:v>16.371306886223799</c:v>
                </c:pt>
                <c:pt idx="64">
                  <c:v>15.7805248907059</c:v>
                </c:pt>
                <c:pt idx="65">
                  <c:v>15.2164115397198</c:v>
                </c:pt>
                <c:pt idx="66">
                  <c:v>16.688284075765299</c:v>
                </c:pt>
                <c:pt idx="67">
                  <c:v>15.5522541116928</c:v>
                </c:pt>
                <c:pt idx="68">
                  <c:v>14.283715667709901</c:v>
                </c:pt>
                <c:pt idx="69">
                  <c:v>19.230695536260001</c:v>
                </c:pt>
                <c:pt idx="70">
                  <c:v>13.0297861004263</c:v>
                </c:pt>
                <c:pt idx="71">
                  <c:v>14.247052368152399</c:v>
                </c:pt>
                <c:pt idx="72">
                  <c:v>15.122577998637899</c:v>
                </c:pt>
                <c:pt idx="73">
                  <c:v>14.6726601293174</c:v>
                </c:pt>
                <c:pt idx="74">
                  <c:v>14.2884389574547</c:v>
                </c:pt>
                <c:pt idx="75">
                  <c:v>12.921268593801299</c:v>
                </c:pt>
                <c:pt idx="76">
                  <c:v>14.827387362050599</c:v>
                </c:pt>
                <c:pt idx="77">
                  <c:v>12.886126828534399</c:v>
                </c:pt>
                <c:pt idx="78">
                  <c:v>13.8545169700907</c:v>
                </c:pt>
                <c:pt idx="79">
                  <c:v>12.752632296831599</c:v>
                </c:pt>
                <c:pt idx="80">
                  <c:v>14.4714356421199</c:v>
                </c:pt>
                <c:pt idx="81">
                  <c:v>14.7785232698262</c:v>
                </c:pt>
                <c:pt idx="82">
                  <c:v>15.3048444617173</c:v>
                </c:pt>
                <c:pt idx="83">
                  <c:v>16.522354215837801</c:v>
                </c:pt>
                <c:pt idx="84">
                  <c:v>15.5233404979514</c:v>
                </c:pt>
                <c:pt idx="85">
                  <c:v>13.177644022429799</c:v>
                </c:pt>
                <c:pt idx="86">
                  <c:v>14.769870923161999</c:v>
                </c:pt>
                <c:pt idx="87">
                  <c:v>14.2462759905762</c:v>
                </c:pt>
                <c:pt idx="88">
                  <c:v>14.042925568744399</c:v>
                </c:pt>
                <c:pt idx="89">
                  <c:v>17.991424475262999</c:v>
                </c:pt>
                <c:pt idx="90">
                  <c:v>13.814814266611499</c:v>
                </c:pt>
                <c:pt idx="91">
                  <c:v>14.629412082077</c:v>
                </c:pt>
                <c:pt idx="92">
                  <c:v>15.4185692416454</c:v>
                </c:pt>
                <c:pt idx="93">
                  <c:v>12.6194245583157</c:v>
                </c:pt>
                <c:pt idx="94">
                  <c:v>14.2682578747806</c:v>
                </c:pt>
                <c:pt idx="95">
                  <c:v>13.1499981280722</c:v>
                </c:pt>
                <c:pt idx="96">
                  <c:v>14.9796072950463</c:v>
                </c:pt>
                <c:pt idx="97">
                  <c:v>17.325360344414801</c:v>
                </c:pt>
                <c:pt idx="98">
                  <c:v>14.974892858343001</c:v>
                </c:pt>
                <c:pt idx="99">
                  <c:v>15.920823110828101</c:v>
                </c:pt>
                <c:pt idx="100">
                  <c:v>12.657541410124701</c:v>
                </c:pt>
                <c:pt idx="101">
                  <c:v>14.9409933180176</c:v>
                </c:pt>
                <c:pt idx="102">
                  <c:v>13.996995600928001</c:v>
                </c:pt>
                <c:pt idx="103">
                  <c:v>15.4020777571994</c:v>
                </c:pt>
                <c:pt idx="104">
                  <c:v>18.8022900633527</c:v>
                </c:pt>
                <c:pt idx="105">
                  <c:v>13.8362132854534</c:v>
                </c:pt>
                <c:pt idx="106">
                  <c:v>18.980252371422999</c:v>
                </c:pt>
                <c:pt idx="107">
                  <c:v>17.377376589573501</c:v>
                </c:pt>
                <c:pt idx="108">
                  <c:v>16.374730242202599</c:v>
                </c:pt>
                <c:pt idx="109">
                  <c:v>18.388052346109301</c:v>
                </c:pt>
                <c:pt idx="110">
                  <c:v>18.159998875307299</c:v>
                </c:pt>
                <c:pt idx="111">
                  <c:v>19.238669663019301</c:v>
                </c:pt>
                <c:pt idx="112">
                  <c:v>18.023352685322799</c:v>
                </c:pt>
                <c:pt idx="113">
                  <c:v>18.526623060290198</c:v>
                </c:pt>
                <c:pt idx="114">
                  <c:v>17.296861537469699</c:v>
                </c:pt>
                <c:pt idx="115">
                  <c:v>18.6730598075534</c:v>
                </c:pt>
                <c:pt idx="116">
                  <c:v>19.324778849934699</c:v>
                </c:pt>
                <c:pt idx="117">
                  <c:v>19.145300695109601</c:v>
                </c:pt>
                <c:pt idx="118">
                  <c:v>14.622369795214899</c:v>
                </c:pt>
                <c:pt idx="119">
                  <c:v>16.719978947997902</c:v>
                </c:pt>
                <c:pt idx="120">
                  <c:v>9.6758715501336106</c:v>
                </c:pt>
                <c:pt idx="121">
                  <c:v>12.480889427867099</c:v>
                </c:pt>
                <c:pt idx="122">
                  <c:v>12.0912267049791</c:v>
                </c:pt>
                <c:pt idx="123">
                  <c:v>11.1344889750424</c:v>
                </c:pt>
                <c:pt idx="124">
                  <c:v>10.180187468261501</c:v>
                </c:pt>
                <c:pt idx="125">
                  <c:v>11.9179361574305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20.0134248124977</c:v>
                </c:pt>
                <c:pt idx="139">
                  <c:v>20.931682818244202</c:v>
                </c:pt>
                <c:pt idx="140">
                  <c:v>18.565674538931098</c:v>
                </c:pt>
                <c:pt idx="141">
                  <c:v>19.077050677333101</c:v>
                </c:pt>
                <c:pt idx="142">
                  <c:v>18.1801601733351</c:v>
                </c:pt>
                <c:pt idx="143">
                  <c:v>18.481891774868</c:v>
                </c:pt>
                <c:pt idx="144">
                  <c:v>18.9767985860652</c:v>
                </c:pt>
                <c:pt idx="145">
                  <c:v>18.214757699873001</c:v>
                </c:pt>
                <c:pt idx="146">
                  <c:v>19.434927767972098</c:v>
                </c:pt>
                <c:pt idx="147">
                  <c:v>22.8046191331423</c:v>
                </c:pt>
                <c:pt idx="148">
                  <c:v>21.580702430532298</c:v>
                </c:pt>
                <c:pt idx="149">
                  <c:v>20.668943527790798</c:v>
                </c:pt>
                <c:pt idx="150">
                  <c:v>21.795794537240401</c:v>
                </c:pt>
                <c:pt idx="151">
                  <c:v>20.552233302159902</c:v>
                </c:pt>
                <c:pt idx="152">
                  <c:v>23.671765505874799</c:v>
                </c:pt>
                <c:pt idx="153">
                  <c:v>19.463693926667901</c:v>
                </c:pt>
                <c:pt idx="154">
                  <c:v>18.896094340979001</c:v>
                </c:pt>
                <c:pt idx="155">
                  <c:v>18.841509579470099</c:v>
                </c:pt>
                <c:pt idx="156">
                  <c:v>#N/A</c:v>
                </c:pt>
                <c:pt idx="157">
                  <c:v>30.732958452327999</c:v>
                </c:pt>
                <c:pt idx="158">
                  <c:v>24.817995875007</c:v>
                </c:pt>
                <c:pt idx="159">
                  <c:v>24.379348990968399</c:v>
                </c:pt>
                <c:pt idx="160">
                  <c:v>21.7962672303501</c:v>
                </c:pt>
                <c:pt idx="161">
                  <c:v>20.489743140224601</c:v>
                </c:pt>
                <c:pt idx="162">
                  <c:v>26.177373552334899</c:v>
                </c:pt>
                <c:pt idx="163">
                  <c:v>24.6775139271234</c:v>
                </c:pt>
                <c:pt idx="164">
                  <c:v>25.3595652966351</c:v>
                </c:pt>
                <c:pt idx="165">
                  <c:v>27.174192480614501</c:v>
                </c:pt>
                <c:pt idx="166">
                  <c:v>25.6347196056577</c:v>
                </c:pt>
                <c:pt idx="167">
                  <c:v>26.899908672054401</c:v>
                </c:pt>
                <c:pt idx="168">
                  <c:v>27.154403807684002</c:v>
                </c:pt>
                <c:pt idx="169">
                  <c:v>27.254670769769199</c:v>
                </c:pt>
                <c:pt idx="170">
                  <c:v>27.452612418454901</c:v>
                </c:pt>
                <c:pt idx="171">
                  <c:v>18.447972494524201</c:v>
                </c:pt>
                <c:pt idx="172">
                  <c:v>22.685704521425201</c:v>
                </c:pt>
                <c:pt idx="173">
                  <c:v>20.339557609132701</c:v>
                </c:pt>
                <c:pt idx="174">
                  <c:v>23.954731028203401</c:v>
                </c:pt>
                <c:pt idx="175">
                  <c:v>21.2059093082269</c:v>
                </c:pt>
                <c:pt idx="176">
                  <c:v>20.701213866982801</c:v>
                </c:pt>
                <c:pt idx="177">
                  <c:v>15.7641217739121</c:v>
                </c:pt>
                <c:pt idx="178">
                  <c:v>14.235170093788099</c:v>
                </c:pt>
                <c:pt idx="179">
                  <c:v>15.9948073031379</c:v>
                </c:pt>
                <c:pt idx="180">
                  <c:v>15.520222509448899</c:v>
                </c:pt>
                <c:pt idx="181">
                  <c:v>17.4199498123828</c:v>
                </c:pt>
                <c:pt idx="182">
                  <c:v>18.6542559468691</c:v>
                </c:pt>
                <c:pt idx="183">
                  <c:v>23.232170704788199</c:v>
                </c:pt>
                <c:pt idx="184">
                  <c:v>19.116869815788299</c:v>
                </c:pt>
                <c:pt idx="185">
                  <c:v>20.478803279269101</c:v>
                </c:pt>
                <c:pt idx="186">
                  <c:v>20.4596953447323</c:v>
                </c:pt>
                <c:pt idx="187">
                  <c:v>21.9297164419837</c:v>
                </c:pt>
                <c:pt idx="188">
                  <c:v>23.602932321304099</c:v>
                </c:pt>
                <c:pt idx="189">
                  <c:v>24.793777724780199</c:v>
                </c:pt>
                <c:pt idx="190">
                  <c:v>20.516921386073601</c:v>
                </c:pt>
                <c:pt idx="191">
                  <c:v>19.855860506566799</c:v>
                </c:pt>
                <c:pt idx="192">
                  <c:v>20.9689713214341</c:v>
                </c:pt>
                <c:pt idx="193">
                  <c:v>19.181571490244</c:v>
                </c:pt>
                <c:pt idx="194">
                  <c:v>21.327305552784399</c:v>
                </c:pt>
                <c:pt idx="195">
                  <c:v>17.2548671630645</c:v>
                </c:pt>
                <c:pt idx="196">
                  <c:v>16.762401376649098</c:v>
                </c:pt>
                <c:pt idx="197">
                  <c:v>16.308882151388399</c:v>
                </c:pt>
                <c:pt idx="198">
                  <c:v>16.658970693004399</c:v>
                </c:pt>
                <c:pt idx="199">
                  <c:v>15.5201742518259</c:v>
                </c:pt>
                <c:pt idx="200">
                  <c:v>14.4360915613176</c:v>
                </c:pt>
                <c:pt idx="201">
                  <c:v>16.709112050595301</c:v>
                </c:pt>
                <c:pt idx="202">
                  <c:v>18.179566127502099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20.031048181342499</c:v>
                </c:pt>
                <c:pt idx="231">
                  <c:v>18.977405815985399</c:v>
                </c:pt>
                <c:pt idx="232">
                  <c:v>20.323970168617201</c:v>
                </c:pt>
                <c:pt idx="233">
                  <c:v>21.616590339833099</c:v>
                </c:pt>
                <c:pt idx="234">
                  <c:v>23.4613358971365</c:v>
                </c:pt>
                <c:pt idx="235">
                  <c:v>20.793808549305599</c:v>
                </c:pt>
                <c:pt idx="236">
                  <c:v>18.956519487626998</c:v>
                </c:pt>
                <c:pt idx="237">
                  <c:v>16.460091702470798</c:v>
                </c:pt>
                <c:pt idx="238">
                  <c:v>15.8891044152876</c:v>
                </c:pt>
                <c:pt idx="239">
                  <c:v>16.533876733585199</c:v>
                </c:pt>
                <c:pt idx="240">
                  <c:v>20.209997804433499</c:v>
                </c:pt>
                <c:pt idx="241">
                  <c:v>18.077454420915899</c:v>
                </c:pt>
                <c:pt idx="242">
                  <c:v>17.040320654649999</c:v>
                </c:pt>
                <c:pt idx="243">
                  <c:v>19.761760947116102</c:v>
                </c:pt>
                <c:pt idx="244">
                  <c:v>19.367440492700801</c:v>
                </c:pt>
                <c:pt idx="245">
                  <c:v>17.544591582147401</c:v>
                </c:pt>
                <c:pt idx="246">
                  <c:v>17.023464128664699</c:v>
                </c:pt>
                <c:pt idx="247">
                  <c:v>18.189299726204599</c:v>
                </c:pt>
                <c:pt idx="248">
                  <c:v>19.003048908980901</c:v>
                </c:pt>
                <c:pt idx="249">
                  <c:v>16.8994427680807</c:v>
                </c:pt>
                <c:pt idx="250">
                  <c:v>17.301244196645499</c:v>
                </c:pt>
                <c:pt idx="251">
                  <c:v>18.129263397736299</c:v>
                </c:pt>
                <c:pt idx="252">
                  <c:v>16.264426652247501</c:v>
                </c:pt>
                <c:pt idx="253">
                  <c:v>17.162442459600399</c:v>
                </c:pt>
                <c:pt idx="254">
                  <c:v>19.1057662421617</c:v>
                </c:pt>
                <c:pt idx="255">
                  <c:v>18.7332141320727</c:v>
                </c:pt>
                <c:pt idx="256">
                  <c:v>18.9103221065069</c:v>
                </c:pt>
                <c:pt idx="257">
                  <c:v>20.6549891429847</c:v>
                </c:pt>
                <c:pt idx="258">
                  <c:v>18.137916148157</c:v>
                </c:pt>
                <c:pt idx="259">
                  <c:v>17.620943860467001</c:v>
                </c:pt>
                <c:pt idx="260">
                  <c:v>19.831397422556901</c:v>
                </c:pt>
                <c:pt idx="261">
                  <c:v>21.712806734867801</c:v>
                </c:pt>
                <c:pt idx="262">
                  <c:v>20.4991413461162</c:v>
                </c:pt>
                <c:pt idx="263">
                  <c:v>20.2163908087599</c:v>
                </c:pt>
                <c:pt idx="264">
                  <c:v>19.308577737679599</c:v>
                </c:pt>
                <c:pt idx="265">
                  <c:v>18.261535303476901</c:v>
                </c:pt>
                <c:pt idx="266">
                  <c:v>20.666214042529901</c:v>
                </c:pt>
                <c:pt idx="267">
                  <c:v>19.098777980470299</c:v>
                </c:pt>
                <c:pt idx="268">
                  <c:v>18.341736441901201</c:v>
                </c:pt>
                <c:pt idx="269">
                  <c:v>17.035845548877798</c:v>
                </c:pt>
                <c:pt idx="270">
                  <c:v>17.797947898352</c:v>
                </c:pt>
                <c:pt idx="271">
                  <c:v>19.824219524153499</c:v>
                </c:pt>
                <c:pt idx="272">
                  <c:v>20.6229606637886</c:v>
                </c:pt>
                <c:pt idx="273">
                  <c:v>21.165111136788099</c:v>
                </c:pt>
                <c:pt idx="274">
                  <c:v>22.511313746448302</c:v>
                </c:pt>
                <c:pt idx="275">
                  <c:v>21.671392548720899</c:v>
                </c:pt>
                <c:pt idx="276">
                  <c:v>21.370238516331899</c:v>
                </c:pt>
                <c:pt idx="277">
                  <c:v>20.134685703355501</c:v>
                </c:pt>
                <c:pt idx="278">
                  <c:v>21.7773210694541</c:v>
                </c:pt>
                <c:pt idx="279">
                  <c:v>24.019311018174498</c:v>
                </c:pt>
                <c:pt idx="280">
                  <c:v>6.7819585354417402</c:v>
                </c:pt>
                <c:pt idx="281">
                  <c:v>5.6375079930720799</c:v>
                </c:pt>
                <c:pt idx="282">
                  <c:v>6.56599424320091</c:v>
                </c:pt>
                <c:pt idx="283">
                  <c:v>6.7234876384509503</c:v>
                </c:pt>
                <c:pt idx="284">
                  <c:v>7.0473399317854897</c:v>
                </c:pt>
                <c:pt idx="285">
                  <c:v>7.3666510539883099</c:v>
                </c:pt>
                <c:pt idx="286">
                  <c:v>9.5330398899164894</c:v>
                </c:pt>
                <c:pt idx="287">
                  <c:v>8.9053589625334801</c:v>
                </c:pt>
                <c:pt idx="288">
                  <c:v>8.896012976782</c:v>
                </c:pt>
                <c:pt idx="289">
                  <c:v>9.0472491888848499</c:v>
                </c:pt>
                <c:pt idx="290">
                  <c:v>9.12597135075303</c:v>
                </c:pt>
                <c:pt idx="291">
                  <c:v>7.5624274902647199</c:v>
                </c:pt>
                <c:pt idx="292">
                  <c:v>8.3288643868314391</c:v>
                </c:pt>
                <c:pt idx="293">
                  <c:v>9.1547376370312907</c:v>
                </c:pt>
                <c:pt idx="294">
                  <c:v>12.4974442593068</c:v>
                </c:pt>
                <c:pt idx="295">
                  <c:v>9.4166313430578992</c:v>
                </c:pt>
                <c:pt idx="296">
                  <c:v>8.6281617565500994</c:v>
                </c:pt>
                <c:pt idx="297">
                  <c:v>6.6324362640001704</c:v>
                </c:pt>
                <c:pt idx="298">
                  <c:v>8.17667392774778</c:v>
                </c:pt>
                <c:pt idx="299">
                  <c:v>8.8934424746562097</c:v>
                </c:pt>
                <c:pt idx="300">
                  <c:v>9.2471913571367601</c:v>
                </c:pt>
                <c:pt idx="301">
                  <c:v>7.8088086613559602</c:v>
                </c:pt>
                <c:pt idx="302">
                  <c:v>9.2735223198830798</c:v>
                </c:pt>
                <c:pt idx="303">
                  <c:v>7.2801487970242604</c:v>
                </c:pt>
                <c:pt idx="304">
                  <c:v>10.8748998650911</c:v>
                </c:pt>
                <c:pt idx="305">
                  <c:v>9.8787412786703097</c:v>
                </c:pt>
                <c:pt idx="306">
                  <c:v>9.2676456548154995</c:v>
                </c:pt>
                <c:pt idx="307">
                  <c:v>10.628048448466201</c:v>
                </c:pt>
                <c:pt idx="308">
                  <c:v>10.4107237744989</c:v>
                </c:pt>
                <c:pt idx="309">
                  <c:v>9.4050538320175008</c:v>
                </c:pt>
                <c:pt idx="310">
                  <c:v>9.1798634490052002</c:v>
                </c:pt>
                <c:pt idx="311">
                  <c:v>12.818905332585899</c:v>
                </c:pt>
                <c:pt idx="312">
                  <c:v>8.8835281627423797</c:v>
                </c:pt>
                <c:pt idx="313">
                  <c:v>8.1228402510408397</c:v>
                </c:pt>
                <c:pt idx="314">
                  <c:v>10.5961461931985</c:v>
                </c:pt>
                <c:pt idx="315">
                  <c:v>13.652084963154</c:v>
                </c:pt>
                <c:pt idx="316">
                  <c:v>10.460673377220401</c:v>
                </c:pt>
                <c:pt idx="317">
                  <c:v>12.003843581202499</c:v>
                </c:pt>
                <c:pt idx="318">
                  <c:v>11.1611424457158</c:v>
                </c:pt>
                <c:pt idx="319">
                  <c:v>11.3746567598553</c:v>
                </c:pt>
                <c:pt idx="320">
                  <c:v>11.5585079611797</c:v>
                </c:pt>
                <c:pt idx="321">
                  <c:v>13.6212346197656</c:v>
                </c:pt>
                <c:pt idx="322">
                  <c:v>12.4846593332319</c:v>
                </c:pt>
                <c:pt idx="323">
                  <c:v>12.1353076658263</c:v>
                </c:pt>
                <c:pt idx="324">
                  <c:v>11.5028955746075</c:v>
                </c:pt>
                <c:pt idx="325">
                  <c:v>10.217732789425</c:v>
                </c:pt>
                <c:pt idx="326">
                  <c:v>11.1414627400627</c:v>
                </c:pt>
                <c:pt idx="327">
                  <c:v>12.9917625105257</c:v>
                </c:pt>
                <c:pt idx="328">
                  <c:v>12.7333971250792</c:v>
                </c:pt>
                <c:pt idx="329">
                  <c:v>13.621036438512601</c:v>
                </c:pt>
                <c:pt idx="330">
                  <c:v>17</c:v>
                </c:pt>
                <c:pt idx="331">
                  <c:v>22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18.401925267695201</c:v>
                </c:pt>
                <c:pt idx="341">
                  <c:v>21.7490555956756</c:v>
                </c:pt>
                <c:pt idx="342">
                  <c:v>18.988531767591901</c:v>
                </c:pt>
                <c:pt idx="343">
                  <c:v>14.289614305377601</c:v>
                </c:pt>
                <c:pt idx="344">
                  <c:v>26.072025275501801</c:v>
                </c:pt>
                <c:pt idx="345">
                  <c:v>15.1618042255347</c:v>
                </c:pt>
                <c:pt idx="346">
                  <c:v>22.177204403567998</c:v>
                </c:pt>
                <c:pt idx="347">
                  <c:v>24.3717432532709</c:v>
                </c:pt>
                <c:pt idx="348">
                  <c:v>9.9446304105248498</c:v>
                </c:pt>
                <c:pt idx="349">
                  <c:v>13.9430472547441</c:v>
                </c:pt>
                <c:pt idx="350">
                  <c:v>17.452227315578298</c:v>
                </c:pt>
                <c:pt idx="351">
                  <c:v>20.669855766812301</c:v>
                </c:pt>
                <c:pt idx="352">
                  <c:v>18.9433439368682</c:v>
                </c:pt>
                <c:pt idx="353">
                  <c:v>24.473672838608099</c:v>
                </c:pt>
                <c:pt idx="354">
                  <c:v>22.4825587321765</c:v>
                </c:pt>
                <c:pt idx="355">
                  <c:v>22.234570518256898</c:v>
                </c:pt>
                <c:pt idx="356">
                  <c:v>11.434191476938</c:v>
                </c:pt>
                <c:pt idx="357">
                  <c:v>24.700568145110498</c:v>
                </c:pt>
                <c:pt idx="358">
                  <c:v>25.6353904380722</c:v>
                </c:pt>
                <c:pt idx="359">
                  <c:v>28.5602917526755</c:v>
                </c:pt>
                <c:pt idx="360">
                  <c:v>29.460574078068099</c:v>
                </c:pt>
                <c:pt idx="361">
                  <c:v>29.349960899281001</c:v>
                </c:pt>
                <c:pt idx="362">
                  <c:v>29.631839703566801</c:v>
                </c:pt>
                <c:pt idx="363">
                  <c:v>30.437832073462399</c:v>
                </c:pt>
                <c:pt idx="364">
                  <c:v>28.4570191625319</c:v>
                </c:pt>
                <c:pt idx="365">
                  <c:v>9.0383630840657805</c:v>
                </c:pt>
                <c:pt idx="366">
                  <c:v>16.036907988701401</c:v>
                </c:pt>
                <c:pt idx="367">
                  <c:v>30.661334630837299</c:v>
                </c:pt>
                <c:pt idx="368">
                  <c:v>30.263877866821701</c:v>
                </c:pt>
                <c:pt idx="369">
                  <c:v>16.731635122513602</c:v>
                </c:pt>
                <c:pt idx="370">
                  <c:v>30.254154137668099</c:v>
                </c:pt>
                <c:pt idx="371">
                  <c:v>32.954274759127898</c:v>
                </c:pt>
                <c:pt idx="372">
                  <c:v>35.063541960445697</c:v>
                </c:pt>
                <c:pt idx="373">
                  <c:v>32.253851017475696</c:v>
                </c:pt>
                <c:pt idx="374">
                  <c:v>22.547809230520802</c:v>
                </c:pt>
                <c:pt idx="375">
                  <c:v>18.259031275065499</c:v>
                </c:pt>
                <c:pt idx="376">
                  <c:v>19.714511205054801</c:v>
                </c:pt>
                <c:pt idx="377">
                  <c:v>19.012619719225501</c:v>
                </c:pt>
                <c:pt idx="378">
                  <c:v>27.302614619483201</c:v>
                </c:pt>
                <c:pt idx="379">
                  <c:v>25.373484461061</c:v>
                </c:pt>
                <c:pt idx="380">
                  <c:v>25.2973762522352</c:v>
                </c:pt>
                <c:pt idx="381">
                  <c:v>25.595762894513399</c:v>
                </c:pt>
                <c:pt idx="382">
                  <c:v>23.690669194223201</c:v>
                </c:pt>
                <c:pt idx="383">
                  <c:v>28.4623699905842</c:v>
                </c:pt>
                <c:pt idx="384">
                  <c:v>22.950215487456699</c:v>
                </c:pt>
                <c:pt idx="385">
                  <c:v>20.492637858079899</c:v>
                </c:pt>
                <c:pt idx="386">
                  <c:v>19.881619078704102</c:v>
                </c:pt>
                <c:pt idx="387">
                  <c:v>19.240471410294301</c:v>
                </c:pt>
                <c:pt idx="388">
                  <c:v>17.604331686112701</c:v>
                </c:pt>
                <c:pt idx="389">
                  <c:v>17.6692754712941</c:v>
                </c:pt>
                <c:pt idx="390">
                  <c:v>17.138851108756999</c:v>
                </c:pt>
                <c:pt idx="391">
                  <c:v>18.660895114099699</c:v>
                </c:pt>
                <c:pt idx="392">
                  <c:v>15.8265404709423</c:v>
                </c:pt>
                <c:pt idx="393">
                  <c:v>15.618090736034301</c:v>
                </c:pt>
                <c:pt idx="394">
                  <c:v>15.4416397600175</c:v>
                </c:pt>
                <c:pt idx="395">
                  <c:v>13.832902578943999</c:v>
                </c:pt>
                <c:pt idx="396">
                  <c:v>12.6566416828674</c:v>
                </c:pt>
                <c:pt idx="397">
                  <c:v>14.6733014486492</c:v>
                </c:pt>
                <c:pt idx="398">
                  <c:v>14.7949238450749</c:v>
                </c:pt>
                <c:pt idx="399">
                  <c:v>17.229191371900299</c:v>
                </c:pt>
                <c:pt idx="400">
                  <c:v>16.1563361864259</c:v>
                </c:pt>
                <c:pt idx="401">
                  <c:v>15.0758642965863</c:v>
                </c:pt>
                <c:pt idx="402">
                  <c:v>14.714807224310601</c:v>
                </c:pt>
                <c:pt idx="403">
                  <c:v>14.779087436079999</c:v>
                </c:pt>
                <c:pt idx="404">
                  <c:v>12.7679790594305</c:v>
                </c:pt>
                <c:pt idx="405">
                  <c:v>13.5994748815377</c:v>
                </c:pt>
                <c:pt idx="406">
                  <c:v>15.5279391030861</c:v>
                </c:pt>
                <c:pt idx="407">
                  <c:v>14.774809460121601</c:v>
                </c:pt>
                <c:pt idx="408">
                  <c:v>13.7361665872077</c:v>
                </c:pt>
                <c:pt idx="409">
                  <c:v>13.809914348684201</c:v>
                </c:pt>
                <c:pt idx="410">
                  <c:v>14.6225096046419</c:v>
                </c:pt>
                <c:pt idx="411">
                  <c:v>15.697921693260099</c:v>
                </c:pt>
                <c:pt idx="412">
                  <c:v>15.193207950389001</c:v>
                </c:pt>
                <c:pt idx="413">
                  <c:v>13.3931790983659</c:v>
                </c:pt>
                <c:pt idx="414">
                  <c:v>13.9603161389768</c:v>
                </c:pt>
                <c:pt idx="415">
                  <c:v>16.270552887896802</c:v>
                </c:pt>
                <c:pt idx="416">
                  <c:v>13.6863676093915</c:v>
                </c:pt>
                <c:pt idx="417">
                  <c:v>17.691425643764401</c:v>
                </c:pt>
                <c:pt idx="418">
                  <c:v>12.831690357200401</c:v>
                </c:pt>
                <c:pt idx="419">
                  <c:v>14.273761368685401</c:v>
                </c:pt>
                <c:pt idx="420">
                  <c:v>12.0269010994362</c:v>
                </c:pt>
                <c:pt idx="421">
                  <c:v>11.525581622754499</c:v>
                </c:pt>
                <c:pt idx="422">
                  <c:v>11.321388136984799</c:v>
                </c:pt>
                <c:pt idx="423">
                  <c:v>13.828073955392201</c:v>
                </c:pt>
                <c:pt idx="424">
                  <c:v>12.7395225863402</c:v>
                </c:pt>
                <c:pt idx="425">
                  <c:v>13.8626856915935</c:v>
                </c:pt>
                <c:pt idx="426">
                  <c:v>10.6166939218122</c:v>
                </c:pt>
                <c:pt idx="427">
                  <c:v>11.0329725534601</c:v>
                </c:pt>
                <c:pt idx="428">
                  <c:v>10.7928130369237</c:v>
                </c:pt>
                <c:pt idx="429">
                  <c:v>11.151184872459</c:v>
                </c:pt>
                <c:pt idx="430">
                  <c:v>11.4192528899625</c:v>
                </c:pt>
                <c:pt idx="431">
                  <c:v>11.0929842860769</c:v>
                </c:pt>
                <c:pt idx="432">
                  <c:v>13.260815476904099</c:v>
                </c:pt>
                <c:pt idx="433">
                  <c:v>13.240512775271901</c:v>
                </c:pt>
                <c:pt idx="434">
                  <c:v>14.3844713203107</c:v>
                </c:pt>
                <c:pt idx="435">
                  <c:v>14.2873465337184</c:v>
                </c:pt>
                <c:pt idx="436">
                  <c:v>11.6495517605464</c:v>
                </c:pt>
                <c:pt idx="437">
                  <c:v>12.052189934905099</c:v>
                </c:pt>
                <c:pt idx="438">
                  <c:v>11.780862523011301</c:v>
                </c:pt>
                <c:pt idx="439">
                  <c:v>14.3629066198492</c:v>
                </c:pt>
                <c:pt idx="440">
                  <c:v>11.0762163879707</c:v>
                </c:pt>
                <c:pt idx="441">
                  <c:v>12.798262509160701</c:v>
                </c:pt>
                <c:pt idx="442">
                  <c:v>10.856034976104301</c:v>
                </c:pt>
                <c:pt idx="443">
                  <c:v>10.1877430976571</c:v>
                </c:pt>
                <c:pt idx="444">
                  <c:v>13.0540062802155</c:v>
                </c:pt>
                <c:pt idx="445">
                  <c:v>11.2629582725919</c:v>
                </c:pt>
                <c:pt idx="446">
                  <c:v>10.634722184451901</c:v>
                </c:pt>
                <c:pt idx="447">
                  <c:v>10.389975048624001</c:v>
                </c:pt>
                <c:pt idx="448">
                  <c:v>11.228167744193801</c:v>
                </c:pt>
                <c:pt idx="449">
                  <c:v>11.8222216351082</c:v>
                </c:pt>
                <c:pt idx="450">
                  <c:v>#N/A</c:v>
                </c:pt>
                <c:pt idx="451">
                  <c:v>18.3399924429613</c:v>
                </c:pt>
                <c:pt idx="452">
                  <c:v>12.8682514770015</c:v>
                </c:pt>
                <c:pt idx="453">
                  <c:v>13.8905342564855</c:v>
                </c:pt>
                <c:pt idx="454">
                  <c:v>#N/A</c:v>
                </c:pt>
                <c:pt idx="455">
                  <c:v>7.3095506043211298</c:v>
                </c:pt>
                <c:pt idx="456">
                  <c:v>7.8595276829992402</c:v>
                </c:pt>
                <c:pt idx="457">
                  <c:v>7.15822089473519</c:v>
                </c:pt>
                <c:pt idx="458">
                  <c:v>8.7636436250765701</c:v>
                </c:pt>
                <c:pt idx="459">
                  <c:v>6.4195221898854298</c:v>
                </c:pt>
                <c:pt idx="460">
                  <c:v>6.98971064008244</c:v>
                </c:pt>
                <c:pt idx="461">
                  <c:v>6.7346634623937698</c:v>
                </c:pt>
                <c:pt idx="462">
                  <c:v>6.1984884794186197</c:v>
                </c:pt>
                <c:pt idx="463">
                  <c:v>8.9718589330478693</c:v>
                </c:pt>
                <c:pt idx="464">
                  <c:v>7.4418402935524197</c:v>
                </c:pt>
                <c:pt idx="465">
                  <c:v>7.7834671692090698</c:v>
                </c:pt>
                <c:pt idx="466">
                  <c:v>7.6038994799230801</c:v>
                </c:pt>
                <c:pt idx="467">
                  <c:v>6.83226143407627</c:v>
                </c:pt>
                <c:pt idx="468">
                  <c:v>7.3649879189481799</c:v>
                </c:pt>
                <c:pt idx="469">
                  <c:v>7.0089907765605401</c:v>
                </c:pt>
                <c:pt idx="470">
                  <c:v>6.8180712163092201</c:v>
                </c:pt>
                <c:pt idx="471">
                  <c:v>7.1786154132187097</c:v>
                </c:pt>
                <c:pt idx="472">
                  <c:v>8.5742045735490997</c:v>
                </c:pt>
                <c:pt idx="473">
                  <c:v>7.6961890157600203</c:v>
                </c:pt>
                <c:pt idx="474">
                  <c:v>7.7547472066248</c:v>
                </c:pt>
                <c:pt idx="475">
                  <c:v>7.0053587992466699</c:v>
                </c:pt>
                <c:pt idx="476">
                  <c:v>7.4928249301575098</c:v>
                </c:pt>
                <c:pt idx="477">
                  <c:v>7.6963821292303303</c:v>
                </c:pt>
                <c:pt idx="478">
                  <c:v>#N/A</c:v>
                </c:pt>
                <c:pt idx="479">
                  <c:v>#N/A</c:v>
                </c:pt>
                <c:pt idx="480">
                  <c:v>17.767679361837398</c:v>
                </c:pt>
                <c:pt idx="481">
                  <c:v>17.5673767127426</c:v>
                </c:pt>
                <c:pt idx="482">
                  <c:v>13.630645183259301</c:v>
                </c:pt>
                <c:pt idx="483">
                  <c:v>14.773538498418199</c:v>
                </c:pt>
                <c:pt idx="484">
                  <c:v>13.603405576173699</c:v>
                </c:pt>
                <c:pt idx="485">
                  <c:v>15.039503747362801</c:v>
                </c:pt>
                <c:pt idx="486">
                  <c:v>13.905445035742</c:v>
                </c:pt>
                <c:pt idx="487">
                  <c:v>13.315294031235</c:v>
                </c:pt>
                <c:pt idx="488">
                  <c:v>15.706559109340301</c:v>
                </c:pt>
                <c:pt idx="489">
                  <c:v>13.156183057278801</c:v>
                </c:pt>
                <c:pt idx="490">
                  <c:v>16.767528334551699</c:v>
                </c:pt>
                <c:pt idx="491">
                  <c:v>17.928054918084101</c:v>
                </c:pt>
                <c:pt idx="492">
                  <c:v>15.6869182316767</c:v>
                </c:pt>
                <c:pt idx="493">
                  <c:v>16.173796859978101</c:v>
                </c:pt>
                <c:pt idx="494">
                  <c:v>16.627501708744401</c:v>
                </c:pt>
                <c:pt idx="495">
                  <c:v>16.209652022596099</c:v>
                </c:pt>
                <c:pt idx="496">
                  <c:v>15.9599694578953</c:v>
                </c:pt>
                <c:pt idx="497">
                  <c:v>15.888399501450699</c:v>
                </c:pt>
                <c:pt idx="498">
                  <c:v>15.25619439197</c:v>
                </c:pt>
                <c:pt idx="499">
                  <c:v>15.3742669649885</c:v>
                </c:pt>
                <c:pt idx="500">
                  <c:v>15.9283765028367</c:v>
                </c:pt>
                <c:pt idx="501">
                  <c:v>15.0403346307359</c:v>
                </c:pt>
                <c:pt idx="502">
                  <c:v>15.670490222052999</c:v>
                </c:pt>
                <c:pt idx="503">
                  <c:v>14.6741377098584</c:v>
                </c:pt>
                <c:pt idx="504">
                  <c:v>15.371167766694301</c:v>
                </c:pt>
                <c:pt idx="505">
                  <c:v>15.7919062613398</c:v>
                </c:pt>
                <c:pt idx="506">
                  <c:v>15.418880177928999</c:v>
                </c:pt>
                <c:pt idx="507">
                  <c:v>15.165251723233</c:v>
                </c:pt>
                <c:pt idx="508">
                  <c:v>14.450179661914101</c:v>
                </c:pt>
                <c:pt idx="509">
                  <c:v>14.3348324099919</c:v>
                </c:pt>
                <c:pt idx="510">
                  <c:v>15.2634118758842</c:v>
                </c:pt>
                <c:pt idx="511">
                  <c:v>14.9991458234439</c:v>
                </c:pt>
                <c:pt idx="512">
                  <c:v>15.1976411292734</c:v>
                </c:pt>
                <c:pt idx="513">
                  <c:v>15.173815009699799</c:v>
                </c:pt>
                <c:pt idx="514">
                  <c:v>15.8100691713062</c:v>
                </c:pt>
                <c:pt idx="515">
                  <c:v>14.9054304352822</c:v>
                </c:pt>
                <c:pt idx="516">
                  <c:v>14.402125581780499</c:v>
                </c:pt>
                <c:pt idx="517">
                  <c:v>15.030872065565701</c:v>
                </c:pt>
                <c:pt idx="518">
                  <c:v>16.032109558068701</c:v>
                </c:pt>
                <c:pt idx="519">
                  <c:v>14.8317220674518</c:v>
                </c:pt>
                <c:pt idx="520">
                  <c:v>15.3601906562224</c:v>
                </c:pt>
                <c:pt idx="521">
                  <c:v>14.6385825255214</c:v>
                </c:pt>
                <c:pt idx="522">
                  <c:v>15.1484941234165</c:v>
                </c:pt>
                <c:pt idx="523">
                  <c:v>13.513649718502499</c:v>
                </c:pt>
                <c:pt idx="524">
                  <c:v>13.987341248857501</c:v>
                </c:pt>
                <c:pt idx="525">
                  <c:v>14.3904980431463</c:v>
                </c:pt>
                <c:pt idx="526">
                  <c:v>12.419819988812501</c:v>
                </c:pt>
                <c:pt idx="527">
                  <c:v>12.0072085051793</c:v>
                </c:pt>
                <c:pt idx="528">
                  <c:v>10.937457464287601</c:v>
                </c:pt>
                <c:pt idx="529">
                  <c:v>11.0693154861853</c:v>
                </c:pt>
                <c:pt idx="530">
                  <c:v>11.9480452474569</c:v>
                </c:pt>
                <c:pt idx="531">
                  <c:v>11.0591719063959</c:v>
                </c:pt>
                <c:pt idx="532">
                  <c:v>10.922820600036401</c:v>
                </c:pt>
                <c:pt idx="533">
                  <c:v>12.6231746481964</c:v>
                </c:pt>
                <c:pt idx="534">
                  <c:v>14.359429984824899</c:v>
                </c:pt>
                <c:pt idx="535">
                  <c:v>13.186213592080399</c:v>
                </c:pt>
                <c:pt idx="536">
                  <c:v>13.5776499983306</c:v>
                </c:pt>
                <c:pt idx="537">
                  <c:v>11.3724929681356</c:v>
                </c:pt>
                <c:pt idx="538">
                  <c:v>12.467368609403801</c:v>
                </c:pt>
                <c:pt idx="539">
                  <c:v>11.947298739483999</c:v>
                </c:pt>
                <c:pt idx="540">
                  <c:v>13.423318345137</c:v>
                </c:pt>
                <c:pt idx="541">
                  <c:v>12.6415428633112</c:v>
                </c:pt>
                <c:pt idx="542">
                  <c:v>14.9444619102643</c:v>
                </c:pt>
                <c:pt idx="543">
                  <c:v>13.288325991263701</c:v>
                </c:pt>
                <c:pt idx="544">
                  <c:v>12.990515218750501</c:v>
                </c:pt>
                <c:pt idx="545">
                  <c:v>12.258582475060299</c:v>
                </c:pt>
                <c:pt idx="546">
                  <c:v>13.2171144626549</c:v>
                </c:pt>
                <c:pt idx="547">
                  <c:v>11.770782836787401</c:v>
                </c:pt>
                <c:pt idx="548">
                  <c:v>11.652600419379</c:v>
                </c:pt>
                <c:pt idx="549">
                  <c:v>12.639429784483699</c:v>
                </c:pt>
                <c:pt idx="550">
                  <c:v>14.1280299908387</c:v>
                </c:pt>
                <c:pt idx="551">
                  <c:v>13.279138003290999</c:v>
                </c:pt>
                <c:pt idx="552">
                  <c:v>12.534434974743499</c:v>
                </c:pt>
                <c:pt idx="553">
                  <c:v>14.6172089424873</c:v>
                </c:pt>
                <c:pt idx="554">
                  <c:v>15.710024950087099</c:v>
                </c:pt>
                <c:pt idx="555">
                  <c:v>13.171871084134599</c:v>
                </c:pt>
                <c:pt idx="556">
                  <c:v>14.000511154797399</c:v>
                </c:pt>
                <c:pt idx="557">
                  <c:v>12</c:v>
                </c:pt>
                <c:pt idx="558">
                  <c:v>10.971466582598</c:v>
                </c:pt>
                <c:pt idx="559">
                  <c:v>12.002437764416801</c:v>
                </c:pt>
                <c:pt idx="560">
                  <c:v>10.174231623738899</c:v>
                </c:pt>
                <c:pt idx="561">
                  <c:v>11.278652169454601</c:v>
                </c:pt>
                <c:pt idx="562">
                  <c:v>10.7307191843653</c:v>
                </c:pt>
                <c:pt idx="563">
                  <c:v>10.8372235885954</c:v>
                </c:pt>
                <c:pt idx="564">
                  <c:v>11.901202437448999</c:v>
                </c:pt>
                <c:pt idx="565">
                  <c:v>10.0888885765933</c:v>
                </c:pt>
                <c:pt idx="566">
                  <c:v>9.6688505562941707</c:v>
                </c:pt>
                <c:pt idx="567">
                  <c:v>9.3893728921819601</c:v>
                </c:pt>
                <c:pt idx="568">
                  <c:v>10.6099478550514</c:v>
                </c:pt>
                <c:pt idx="569">
                  <c:v>10.906242119813699</c:v>
                </c:pt>
                <c:pt idx="570">
                  <c:v>9.8052555899517397</c:v>
                </c:pt>
                <c:pt idx="571">
                  <c:v>11.3374041088666</c:v>
                </c:pt>
                <c:pt idx="572">
                  <c:v>11.3216363441322</c:v>
                </c:pt>
                <c:pt idx="573">
                  <c:v>9.9703912388964895</c:v>
                </c:pt>
                <c:pt idx="574">
                  <c:v>12.5121476415374</c:v>
                </c:pt>
                <c:pt idx="575">
                  <c:v>11.3704371059598</c:v>
                </c:pt>
                <c:pt idx="576">
                  <c:v>10.5217191107654</c:v>
                </c:pt>
                <c:pt idx="577">
                  <c:v>10.0634155605382</c:v>
                </c:pt>
                <c:pt idx="578">
                  <c:v>9.8043996851570796</c:v>
                </c:pt>
                <c:pt idx="579">
                  <c:v>9.8835091099109604</c:v>
                </c:pt>
                <c:pt idx="580">
                  <c:v>15.719515857742699</c:v>
                </c:pt>
                <c:pt idx="581">
                  <c:v>15.337143971571299</c:v>
                </c:pt>
                <c:pt idx="582">
                  <c:v>13.568189655962801</c:v>
                </c:pt>
                <c:pt idx="583">
                  <c:v>14.9849814255206</c:v>
                </c:pt>
                <c:pt idx="584">
                  <c:v>11.726376569580999</c:v>
                </c:pt>
                <c:pt idx="585">
                  <c:v>10.5065381864909</c:v>
                </c:pt>
                <c:pt idx="586">
                  <c:v>14.111635656410501</c:v>
                </c:pt>
                <c:pt idx="587">
                  <c:v>12.6782047064038</c:v>
                </c:pt>
                <c:pt idx="588">
                  <c:v>13.355827483041599</c:v>
                </c:pt>
                <c:pt idx="589">
                  <c:v>13.8936079605394</c:v>
                </c:pt>
                <c:pt idx="590">
                  <c:v>14.310347272785901</c:v>
                </c:pt>
                <c:pt idx="591">
                  <c:v>13.4785450318532</c:v>
                </c:pt>
                <c:pt idx="592">
                  <c:v>8.3381023114634605</c:v>
                </c:pt>
                <c:pt idx="593">
                  <c:v>11.315766589372499</c:v>
                </c:pt>
                <c:pt idx="594">
                  <c:v>10.021272809949201</c:v>
                </c:pt>
                <c:pt idx="595">
                  <c:v>14.9724722976427</c:v>
                </c:pt>
                <c:pt idx="596">
                  <c:v>14.0269224781322</c:v>
                </c:pt>
                <c:pt idx="597">
                  <c:v>13.800921234224599</c:v>
                </c:pt>
                <c:pt idx="598">
                  <c:v>14.190758753590201</c:v>
                </c:pt>
                <c:pt idx="599">
                  <c:v>12.385262909905</c:v>
                </c:pt>
                <c:pt idx="600">
                  <c:v>11.3663096547289</c:v>
                </c:pt>
                <c:pt idx="601">
                  <c:v>12.8406117067608</c:v>
                </c:pt>
                <c:pt idx="602">
                  <c:v>9.8909028977850397</c:v>
                </c:pt>
                <c:pt idx="603">
                  <c:v>15.884294792545701</c:v>
                </c:pt>
                <c:pt idx="604">
                  <c:v>16.243274468543301</c:v>
                </c:pt>
                <c:pt idx="605">
                  <c:v>15.918463106548501</c:v>
                </c:pt>
                <c:pt idx="606">
                  <c:v>15.1228505694174</c:v>
                </c:pt>
                <c:pt idx="607">
                  <c:v>12.9199862362399</c:v>
                </c:pt>
                <c:pt idx="608">
                  <c:v>14.1944187168568</c:v>
                </c:pt>
                <c:pt idx="609">
                  <c:v>14.995664106027901</c:v>
                </c:pt>
                <c:pt idx="610">
                  <c:v>14.6631294784818</c:v>
                </c:pt>
                <c:pt idx="611">
                  <c:v>12.6648380105651</c:v>
                </c:pt>
                <c:pt idx="612">
                  <c:v>14.9653221286079</c:v>
                </c:pt>
                <c:pt idx="613">
                  <c:v>14.3913673723795</c:v>
                </c:pt>
                <c:pt idx="614">
                  <c:v>15.266563383737299</c:v>
                </c:pt>
                <c:pt idx="615">
                  <c:v>13.9952363866838</c:v>
                </c:pt>
                <c:pt idx="616">
                  <c:v>15.6850033565354</c:v>
                </c:pt>
                <c:pt idx="617">
                  <c:v>13.780027703515</c:v>
                </c:pt>
                <c:pt idx="618">
                  <c:v>12.903085881312601</c:v>
                </c:pt>
                <c:pt idx="619">
                  <c:v>13.220948184825801</c:v>
                </c:pt>
                <c:pt idx="620">
                  <c:v>12.873351776355699</c:v>
                </c:pt>
                <c:pt idx="621">
                  <c:v>12.493458825014001</c:v>
                </c:pt>
                <c:pt idx="622">
                  <c:v>14.380389561134001</c:v>
                </c:pt>
                <c:pt idx="623">
                  <c:v>13.352814183836699</c:v>
                </c:pt>
                <c:pt idx="624">
                  <c:v>11.4895108788921</c:v>
                </c:pt>
                <c:pt idx="625">
                  <c:v>13.5852545897921</c:v>
                </c:pt>
                <c:pt idx="626">
                  <c:v>13.613890770726099</c:v>
                </c:pt>
                <c:pt idx="627">
                  <c:v>13</c:v>
                </c:pt>
                <c:pt idx="628">
                  <c:v>11.2633359458458</c:v>
                </c:pt>
                <c:pt idx="629">
                  <c:v>12.9469741614706</c:v>
                </c:pt>
                <c:pt idx="630">
                  <c:v>12.1852270424362</c:v>
                </c:pt>
                <c:pt idx="631">
                  <c:v>12.6504084235899</c:v>
                </c:pt>
                <c:pt idx="632">
                  <c:v>12.9901933627863</c:v>
                </c:pt>
                <c:pt idx="633">
                  <c:v>11.535815056160599</c:v>
                </c:pt>
                <c:pt idx="634">
                  <c:v>11.5439984981585</c:v>
                </c:pt>
                <c:pt idx="635">
                  <c:v>12.0661294032397</c:v>
                </c:pt>
                <c:pt idx="636">
                  <c:v>12.430684517722799</c:v>
                </c:pt>
                <c:pt idx="637">
                  <c:v>11.1567797801521</c:v>
                </c:pt>
                <c:pt idx="638">
                  <c:v>13</c:v>
                </c:pt>
                <c:pt idx="639">
                  <c:v>13.7257824027275</c:v>
                </c:pt>
                <c:pt idx="640">
                  <c:v>14.8311523309814</c:v>
                </c:pt>
                <c:pt idx="641">
                  <c:v>14.729513407382401</c:v>
                </c:pt>
                <c:pt idx="642">
                  <c:v>13.9439873443109</c:v>
                </c:pt>
                <c:pt idx="643">
                  <c:v>12.622363696884801</c:v>
                </c:pt>
                <c:pt idx="644">
                  <c:v>13.266953772037199</c:v>
                </c:pt>
                <c:pt idx="645">
                  <c:v>13.9782708580692</c:v>
                </c:pt>
                <c:pt idx="646">
                  <c:v>13.1509569680358</c:v>
                </c:pt>
                <c:pt idx="647">
                  <c:v>13.0473740899617</c:v>
                </c:pt>
                <c:pt idx="648">
                  <c:v>12.8746106190203</c:v>
                </c:pt>
                <c:pt idx="649">
                  <c:v>12.337549423284001</c:v>
                </c:pt>
                <c:pt idx="650">
                  <c:v>14.890373834698501</c:v>
                </c:pt>
                <c:pt idx="651">
                  <c:v>14</c:v>
                </c:pt>
                <c:pt idx="652">
                  <c:v>14.4465827322003</c:v>
                </c:pt>
                <c:pt idx="653">
                  <c:v>13.2708932607176</c:v>
                </c:pt>
                <c:pt idx="654">
                  <c:v>12.795776923031401</c:v>
                </c:pt>
                <c:pt idx="655">
                  <c:v>12.7704781898384</c:v>
                </c:pt>
                <c:pt idx="656">
                  <c:v>12.559016347161799</c:v>
                </c:pt>
                <c:pt idx="657">
                  <c:v>14.0148907923839</c:v>
                </c:pt>
                <c:pt idx="658">
                  <c:v>13.4153264444447</c:v>
                </c:pt>
                <c:pt idx="659">
                  <c:v>12.9362429222075</c:v>
                </c:pt>
                <c:pt idx="660">
                  <c:v>13.3183061994608</c:v>
                </c:pt>
                <c:pt idx="661">
                  <c:v>13.450283631596401</c:v>
                </c:pt>
                <c:pt idx="662">
                  <c:v>13.5170347613592</c:v>
                </c:pt>
                <c:pt idx="663">
                  <c:v>10.3284867994404</c:v>
                </c:pt>
                <c:pt idx="664">
                  <c:v>9.7222751119208102</c:v>
                </c:pt>
                <c:pt idx="665">
                  <c:v>10.0793264307526</c:v>
                </c:pt>
                <c:pt idx="666">
                  <c:v>12.9788899522579</c:v>
                </c:pt>
                <c:pt idx="667">
                  <c:v>12.473297723143601</c:v>
                </c:pt>
                <c:pt idx="668">
                  <c:v>12.381267695889701</c:v>
                </c:pt>
                <c:pt idx="669">
                  <c:v>11.402325310481</c:v>
                </c:pt>
                <c:pt idx="670">
                  <c:v>11.891885832938</c:v>
                </c:pt>
                <c:pt idx="671">
                  <c:v>9.2383688291868395</c:v>
                </c:pt>
                <c:pt idx="672">
                  <c:v>9.2887849584784608</c:v>
                </c:pt>
                <c:pt idx="673">
                  <c:v>10.2919075605488</c:v>
                </c:pt>
                <c:pt idx="674">
                  <c:v>12.5933444829792</c:v>
                </c:pt>
                <c:pt idx="675">
                  <c:v>9.0661801799529194</c:v>
                </c:pt>
                <c:pt idx="676">
                  <c:v>15.747027817948</c:v>
                </c:pt>
                <c:pt idx="677">
                  <c:v>14.9976796687596</c:v>
                </c:pt>
                <c:pt idx="678">
                  <c:v>17.830003636718398</c:v>
                </c:pt>
                <c:pt idx="679">
                  <c:v>17.579053783048298</c:v>
                </c:pt>
                <c:pt idx="680">
                  <c:v>15.378186917517899</c:v>
                </c:pt>
                <c:pt idx="681">
                  <c:v>15.0109427593558</c:v>
                </c:pt>
                <c:pt idx="682">
                  <c:v>16.444732022756501</c:v>
                </c:pt>
                <c:pt idx="683">
                  <c:v>15.4059709785408</c:v>
                </c:pt>
                <c:pt idx="684">
                  <c:v>14.2675725001099</c:v>
                </c:pt>
                <c:pt idx="685">
                  <c:v>16.227542395940102</c:v>
                </c:pt>
                <c:pt idx="686">
                  <c:v>14.5129947401196</c:v>
                </c:pt>
                <c:pt idx="687">
                  <c:v>16.088029315358899</c:v>
                </c:pt>
                <c:pt idx="688">
                  <c:v>16.810132825320501</c:v>
                </c:pt>
                <c:pt idx="689">
                  <c:v>13.7847813252449</c:v>
                </c:pt>
                <c:pt idx="690">
                  <c:v>14.9863070480276</c:v>
                </c:pt>
                <c:pt idx="691">
                  <c:v>13.294461699247201</c:v>
                </c:pt>
                <c:pt idx="692">
                  <c:v>17.1176943525195</c:v>
                </c:pt>
                <c:pt idx="693">
                  <c:v>15.314731382043901</c:v>
                </c:pt>
                <c:pt idx="694">
                  <c:v>14.8421751498151</c:v>
                </c:pt>
                <c:pt idx="695">
                  <c:v>13.1216259245265</c:v>
                </c:pt>
                <c:pt idx="696">
                  <c:v>12.6730363989503</c:v>
                </c:pt>
                <c:pt idx="697">
                  <c:v>14.0393624628183</c:v>
                </c:pt>
                <c:pt idx="698">
                  <c:v>14.7222641855818</c:v>
                </c:pt>
                <c:pt idx="699">
                  <c:v>14.972546942710601</c:v>
                </c:pt>
                <c:pt idx="700">
                  <c:v>14.6604678101454</c:v>
                </c:pt>
                <c:pt idx="701">
                  <c:v>14.4361363010493</c:v>
                </c:pt>
                <c:pt idx="702">
                  <c:v>13.4874393724082</c:v>
                </c:pt>
                <c:pt idx="703">
                  <c:v>13.971052147132101</c:v>
                </c:pt>
                <c:pt idx="704">
                  <c:v>14.7262980601612</c:v>
                </c:pt>
                <c:pt idx="705">
                  <c:v>13.642418567996</c:v>
                </c:pt>
                <c:pt idx="706">
                  <c:v>13.4344355153608</c:v>
                </c:pt>
                <c:pt idx="707">
                  <c:v>13.917748826328999</c:v>
                </c:pt>
                <c:pt idx="708">
                  <c:v>12.7227317425685</c:v>
                </c:pt>
                <c:pt idx="709">
                  <c:v>14.3741875804884</c:v>
                </c:pt>
                <c:pt idx="710">
                  <c:v>12.334888744436</c:v>
                </c:pt>
                <c:pt idx="711">
                  <c:v>13.4086509426047</c:v>
                </c:pt>
                <c:pt idx="712">
                  <c:v>13.1769596558291</c:v>
                </c:pt>
                <c:pt idx="713">
                  <c:v>12.587137986724599</c:v>
                </c:pt>
                <c:pt idx="714">
                  <c:v>12.6453843462691</c:v>
                </c:pt>
                <c:pt idx="715">
                  <c:v>12.59880540786</c:v>
                </c:pt>
                <c:pt idx="716">
                  <c:v>12.181230545658099</c:v>
                </c:pt>
                <c:pt idx="717">
                  <c:v>13.186245087553999</c:v>
                </c:pt>
                <c:pt idx="718">
                  <c:v>12.4921573401842</c:v>
                </c:pt>
                <c:pt idx="719">
                  <c:v>11.938527237980001</c:v>
                </c:pt>
                <c:pt idx="720">
                  <c:v>12.4550914752721</c:v>
                </c:pt>
                <c:pt idx="721">
                  <c:v>12.1644961362173</c:v>
                </c:pt>
                <c:pt idx="722">
                  <c:v>11.961609560589</c:v>
                </c:pt>
                <c:pt idx="723">
                  <c:v>12.088010155598999</c:v>
                </c:pt>
                <c:pt idx="724">
                  <c:v>13.8482893782479</c:v>
                </c:pt>
                <c:pt idx="725">
                  <c:v>13.278063114743199</c:v>
                </c:pt>
                <c:pt idx="726">
                  <c:v>13.5954800869522</c:v>
                </c:pt>
                <c:pt idx="727">
                  <c:v>13.5125366311914</c:v>
                </c:pt>
                <c:pt idx="728">
                  <c:v>13.5342540512856</c:v>
                </c:pt>
                <c:pt idx="729">
                  <c:v>13.5960171159516</c:v>
                </c:pt>
                <c:pt idx="730">
                  <c:v>13.915693451650201</c:v>
                </c:pt>
                <c:pt idx="731">
                  <c:v>13.1057327648811</c:v>
                </c:pt>
                <c:pt idx="732">
                  <c:v>14.326740924586099</c:v>
                </c:pt>
                <c:pt idx="733">
                  <c:v>13.744315391476</c:v>
                </c:pt>
                <c:pt idx="734">
                  <c:v>13</c:v>
                </c:pt>
                <c:pt idx="735">
                  <c:v>12.4852520005245</c:v>
                </c:pt>
                <c:pt idx="736">
                  <c:v>12.669577897348899</c:v>
                </c:pt>
                <c:pt idx="737">
                  <c:v>13.1608368161264</c:v>
                </c:pt>
                <c:pt idx="738">
                  <c:v>12.6101912321969</c:v>
                </c:pt>
                <c:pt idx="739">
                  <c:v>12.9044339915466</c:v>
                </c:pt>
                <c:pt idx="740">
                  <c:v>13.384040448109999</c:v>
                </c:pt>
                <c:pt idx="741">
                  <c:v>#N/A</c:v>
                </c:pt>
                <c:pt idx="742">
                  <c:v>12.4157856674607</c:v>
                </c:pt>
                <c:pt idx="743">
                  <c:v>12.122681475245599</c:v>
                </c:pt>
                <c:pt idx="744">
                  <c:v>13.013103407560299</c:v>
                </c:pt>
                <c:pt idx="745">
                  <c:v>12.303150421732701</c:v>
                </c:pt>
                <c:pt idx="746">
                  <c:v>12.642813234391699</c:v>
                </c:pt>
                <c:pt idx="747">
                  <c:v>12.579752871294801</c:v>
                </c:pt>
                <c:pt idx="748">
                  <c:v>12.98263854919</c:v>
                </c:pt>
                <c:pt idx="749">
                  <c:v>11.999469333880199</c:v>
                </c:pt>
                <c:pt idx="750">
                  <c:v>12.376734597579601</c:v>
                </c:pt>
                <c:pt idx="751">
                  <c:v>12.906918965228501</c:v>
                </c:pt>
                <c:pt idx="752">
                  <c:v>12.6820703479267</c:v>
                </c:pt>
                <c:pt idx="753">
                  <c:v>12.8401968374768</c:v>
                </c:pt>
                <c:pt idx="754">
                  <c:v>12.305258559316099</c:v>
                </c:pt>
                <c:pt idx="755">
                  <c:v>12.2749857432821</c:v>
                </c:pt>
                <c:pt idx="756">
                  <c:v>12.095278880124001</c:v>
                </c:pt>
                <c:pt idx="757">
                  <c:v>12.6798195669645</c:v>
                </c:pt>
                <c:pt idx="758">
                  <c:v>12.3699111162992</c:v>
                </c:pt>
                <c:pt idx="759">
                  <c:v>12.211245134010699</c:v>
                </c:pt>
                <c:pt idx="760">
                  <c:v>12</c:v>
                </c:pt>
                <c:pt idx="761">
                  <c:v>12.601978502857801</c:v>
                </c:pt>
                <c:pt idx="762">
                  <c:v>12.7242452042269</c:v>
                </c:pt>
                <c:pt idx="763">
                  <c:v>12.8256470212916</c:v>
                </c:pt>
                <c:pt idx="764">
                  <c:v>12.9639387041452</c:v>
                </c:pt>
                <c:pt idx="765">
                  <c:v>11.9715228182774</c:v>
                </c:pt>
                <c:pt idx="766">
                  <c:v>11.217867756653099</c:v>
                </c:pt>
                <c:pt idx="767">
                  <c:v>12.1265851413965</c:v>
                </c:pt>
                <c:pt idx="768">
                  <c:v>12.0586900062401</c:v>
                </c:pt>
                <c:pt idx="769">
                  <c:v>12.001585178585399</c:v>
                </c:pt>
                <c:pt idx="770">
                  <c:v>12.1299116983055</c:v>
                </c:pt>
                <c:pt idx="771">
                  <c:v>11.535232381133699</c:v>
                </c:pt>
                <c:pt idx="772">
                  <c:v>12.2021651320769</c:v>
                </c:pt>
                <c:pt idx="773">
                  <c:v>12.541624082192399</c:v>
                </c:pt>
                <c:pt idx="774">
                  <c:v>12.8094450875398</c:v>
                </c:pt>
                <c:pt idx="775">
                  <c:v>12.8570249184937</c:v>
                </c:pt>
                <c:pt idx="776">
                  <c:v>11.4188189597388</c:v>
                </c:pt>
                <c:pt idx="777">
                  <c:v>15.989874002326999</c:v>
                </c:pt>
                <c:pt idx="778">
                  <c:v>16.009373402571999</c:v>
                </c:pt>
                <c:pt idx="779">
                  <c:v>15.988159500320901</c:v>
                </c:pt>
                <c:pt idx="780">
                  <c:v>16.5533408555461</c:v>
                </c:pt>
                <c:pt idx="781">
                  <c:v>15.8008613803432</c:v>
                </c:pt>
                <c:pt idx="782">
                  <c:v>15.904686993059</c:v>
                </c:pt>
                <c:pt idx="783">
                  <c:v>15.470796975993901</c:v>
                </c:pt>
                <c:pt idx="784">
                  <c:v>13.130092094660499</c:v>
                </c:pt>
                <c:pt idx="785">
                  <c:v>13.874012603198</c:v>
                </c:pt>
                <c:pt idx="786">
                  <c:v>13.971467051841101</c:v>
                </c:pt>
                <c:pt idx="787">
                  <c:v>15.8710468812938</c:v>
                </c:pt>
                <c:pt idx="788">
                  <c:v>15.059105015306301</c:v>
                </c:pt>
                <c:pt idx="789">
                  <c:v>15.509912725501501</c:v>
                </c:pt>
                <c:pt idx="790">
                  <c:v>16.101753855969601</c:v>
                </c:pt>
                <c:pt idx="791">
                  <c:v>15.7995727507196</c:v>
                </c:pt>
                <c:pt idx="792">
                  <c:v>14.322986803477701</c:v>
                </c:pt>
                <c:pt idx="793">
                  <c:v>15.0349851767521</c:v>
                </c:pt>
                <c:pt idx="794">
                  <c:v>14.3167871057684</c:v>
                </c:pt>
                <c:pt idx="795">
                  <c:v>14.023298482503201</c:v>
                </c:pt>
                <c:pt idx="796">
                  <c:v>14.784907102597799</c:v>
                </c:pt>
                <c:pt idx="797">
                  <c:v>12.240861445088999</c:v>
                </c:pt>
                <c:pt idx="798">
                  <c:v>15.331274802069</c:v>
                </c:pt>
                <c:pt idx="799">
                  <c:v>12.480589147513401</c:v>
                </c:pt>
                <c:pt idx="800">
                  <c:v>13.130288928010501</c:v>
                </c:pt>
                <c:pt idx="801">
                  <c:v>13.318432260703201</c:v>
                </c:pt>
                <c:pt idx="802">
                  <c:v>13.8895827683397</c:v>
                </c:pt>
                <c:pt idx="803">
                  <c:v>16.371924114041899</c:v>
                </c:pt>
                <c:pt idx="804">
                  <c:v>16</c:v>
                </c:pt>
                <c:pt idx="805">
                  <c:v>13.9345812462245</c:v>
                </c:pt>
                <c:pt idx="806">
                  <c:v>14.2476257085646</c:v>
                </c:pt>
                <c:pt idx="807">
                  <c:v>14.2423968130782</c:v>
                </c:pt>
                <c:pt idx="808">
                  <c:v>15.638845370130699</c:v>
                </c:pt>
                <c:pt idx="809">
                  <c:v>13.035211837319901</c:v>
                </c:pt>
                <c:pt idx="810">
                  <c:v>13.446078664582201</c:v>
                </c:pt>
                <c:pt idx="811">
                  <c:v>12.8616845562048</c:v>
                </c:pt>
                <c:pt idx="812">
                  <c:v>12.688633909747599</c:v>
                </c:pt>
                <c:pt idx="813">
                  <c:v>12.862686011686501</c:v>
                </c:pt>
                <c:pt idx="814">
                  <c:v>12.017938682312399</c:v>
                </c:pt>
                <c:pt idx="815">
                  <c:v>12.251955466071401</c:v>
                </c:pt>
                <c:pt idx="816">
                  <c:v>12.8656814316269</c:v>
                </c:pt>
                <c:pt idx="817">
                  <c:v>12.426202843427699</c:v>
                </c:pt>
                <c:pt idx="818">
                  <c:v>15.5237329416947</c:v>
                </c:pt>
                <c:pt idx="819">
                  <c:v>15.668818586350801</c:v>
                </c:pt>
                <c:pt idx="820">
                  <c:v>14.6527960545501</c:v>
                </c:pt>
                <c:pt idx="821">
                  <c:v>14.4831964790634</c:v>
                </c:pt>
                <c:pt idx="822">
                  <c:v>16</c:v>
                </c:pt>
                <c:pt idx="823">
                  <c:v>14.402445829324201</c:v>
                </c:pt>
                <c:pt idx="824">
                  <c:v>12.2597206127543</c:v>
                </c:pt>
                <c:pt idx="825">
                  <c:v>12.854193234677</c:v>
                </c:pt>
                <c:pt idx="826">
                  <c:v>12.165216018443701</c:v>
                </c:pt>
                <c:pt idx="827">
                  <c:v>12</c:v>
                </c:pt>
                <c:pt idx="828">
                  <c:v>13.4366711267705</c:v>
                </c:pt>
                <c:pt idx="829">
                  <c:v>15.084083484338001</c:v>
                </c:pt>
                <c:pt idx="830">
                  <c:v>13.8467835053837</c:v>
                </c:pt>
                <c:pt idx="831">
                  <c:v>11.9905616768536</c:v>
                </c:pt>
                <c:pt idx="832">
                  <c:v>11.969808542698299</c:v>
                </c:pt>
                <c:pt idx="833">
                  <c:v>12.4496324562501</c:v>
                </c:pt>
                <c:pt idx="834">
                  <c:v>11.4557540037391</c:v>
                </c:pt>
                <c:pt idx="835">
                  <c:v>12.7873836959616</c:v>
                </c:pt>
                <c:pt idx="836">
                  <c:v>12.5197835546339</c:v>
                </c:pt>
                <c:pt idx="837">
                  <c:v>12.3336469775256</c:v>
                </c:pt>
                <c:pt idx="838">
                  <c:v>12.0666570186809</c:v>
                </c:pt>
                <c:pt idx="839">
                  <c:v>#N/A</c:v>
                </c:pt>
                <c:pt idx="840">
                  <c:v>#N/A</c:v>
                </c:pt>
                <c:pt idx="841">
                  <c:v>12.6523408724851</c:v>
                </c:pt>
                <c:pt idx="842">
                  <c:v>11.492157649093</c:v>
                </c:pt>
                <c:pt idx="843">
                  <c:v>11.0649787813927</c:v>
                </c:pt>
                <c:pt idx="844">
                  <c:v>11.252708211394999</c:v>
                </c:pt>
                <c:pt idx="845">
                  <c:v>11.639491295176001</c:v>
                </c:pt>
                <c:pt idx="846">
                  <c:v>15.1016208131054</c:v>
                </c:pt>
                <c:pt idx="847">
                  <c:v>12.895941222524799</c:v>
                </c:pt>
                <c:pt idx="848">
                  <c:v>13</c:v>
                </c:pt>
                <c:pt idx="849">
                  <c:v>15.512345901124901</c:v>
                </c:pt>
                <c:pt idx="850">
                  <c:v>14.353926413746599</c:v>
                </c:pt>
                <c:pt idx="851">
                  <c:v>13.9997750983971</c:v>
                </c:pt>
                <c:pt idx="852">
                  <c:v>11.807109399238101</c:v>
                </c:pt>
                <c:pt idx="853">
                  <c:v>14.9990440762283</c:v>
                </c:pt>
                <c:pt idx="854">
                  <c:v>14.5621148301889</c:v>
                </c:pt>
                <c:pt idx="855">
                  <c:v>12.9173268870443</c:v>
                </c:pt>
                <c:pt idx="856">
                  <c:v>13.127231337418801</c:v>
                </c:pt>
                <c:pt idx="857">
                  <c:v>13.0522491191537</c:v>
                </c:pt>
                <c:pt idx="858">
                  <c:v>12.4823026873587</c:v>
                </c:pt>
                <c:pt idx="859">
                  <c:v>13.5882374890717</c:v>
                </c:pt>
                <c:pt idx="860">
                  <c:v>12.2039836344245</c:v>
                </c:pt>
                <c:pt idx="861">
                  <c:v>11.611392967485701</c:v>
                </c:pt>
                <c:pt idx="862">
                  <c:v>12.8018051180141</c:v>
                </c:pt>
                <c:pt idx="863">
                  <c:v>14.4893775426827</c:v>
                </c:pt>
                <c:pt idx="864">
                  <c:v>13.3597389041116</c:v>
                </c:pt>
                <c:pt idx="865">
                  <c:v>11.6676230347601</c:v>
                </c:pt>
                <c:pt idx="866">
                  <c:v>17.791045906040399</c:v>
                </c:pt>
                <c:pt idx="867">
                  <c:v>16.6061412796453</c:v>
                </c:pt>
                <c:pt idx="868">
                  <c:v>18.072287195703399</c:v>
                </c:pt>
                <c:pt idx="869">
                  <c:v>16.197496651494799</c:v>
                </c:pt>
                <c:pt idx="870">
                  <c:v>16.407634056724099</c:v>
                </c:pt>
                <c:pt idx="871">
                  <c:v>14.718202247439599</c:v>
                </c:pt>
                <c:pt idx="872">
                  <c:v>12.7259264422757</c:v>
                </c:pt>
                <c:pt idx="873">
                  <c:v>14.583216311780999</c:v>
                </c:pt>
                <c:pt idx="874">
                  <c:v>11.7847864145706</c:v>
                </c:pt>
                <c:pt idx="875">
                  <c:v>13.795305386977301</c:v>
                </c:pt>
                <c:pt idx="876">
                  <c:v>14.0402633406572</c:v>
                </c:pt>
                <c:pt idx="877">
                  <c:v>14.026862463650501</c:v>
                </c:pt>
                <c:pt idx="878">
                  <c:v>14.6146524156821</c:v>
                </c:pt>
                <c:pt idx="879">
                  <c:v>14.8967172974164</c:v>
                </c:pt>
                <c:pt idx="880">
                  <c:v>14.6961335397631</c:v>
                </c:pt>
                <c:pt idx="881">
                  <c:v>14.8255910817337</c:v>
                </c:pt>
                <c:pt idx="882">
                  <c:v>12.8160581725701</c:v>
                </c:pt>
                <c:pt idx="883">
                  <c:v>14.859245184832099</c:v>
                </c:pt>
                <c:pt idx="884">
                  <c:v>14.0162195262208</c:v>
                </c:pt>
                <c:pt idx="885">
                  <c:v>13.290227035588201</c:v>
                </c:pt>
                <c:pt idx="886">
                  <c:v>14.2535077093168</c:v>
                </c:pt>
                <c:pt idx="887">
                  <c:v>13.073225840001999</c:v>
                </c:pt>
                <c:pt idx="888">
                  <c:v>13.7799532552729</c:v>
                </c:pt>
                <c:pt idx="889">
                  <c:v>14.3716869426403</c:v>
                </c:pt>
                <c:pt idx="890">
                  <c:v>14.2235132331882</c:v>
                </c:pt>
                <c:pt idx="891">
                  <c:v>13.5315905930055</c:v>
                </c:pt>
                <c:pt idx="892">
                  <c:v>15.367916142916</c:v>
                </c:pt>
                <c:pt idx="893">
                  <c:v>11.866293869564</c:v>
                </c:pt>
                <c:pt idx="894">
                  <c:v>13.7938114668751</c:v>
                </c:pt>
                <c:pt idx="895">
                  <c:v>13.430485706189501</c:v>
                </c:pt>
                <c:pt idx="896">
                  <c:v>13</c:v>
                </c:pt>
                <c:pt idx="897">
                  <c:v>12.4496147567911</c:v>
                </c:pt>
                <c:pt idx="898">
                  <c:v>13.3054745949745</c:v>
                </c:pt>
                <c:pt idx="899">
                  <c:v>12.0434270570324</c:v>
                </c:pt>
                <c:pt idx="900">
                  <c:v>14.0013870987496</c:v>
                </c:pt>
                <c:pt idx="901">
                  <c:v>13.189540839515001</c:v>
                </c:pt>
                <c:pt idx="902">
                  <c:v>13.7081462020553</c:v>
                </c:pt>
                <c:pt idx="903">
                  <c:v>13.0365855071041</c:v>
                </c:pt>
                <c:pt idx="904">
                  <c:v>12.0740182597601</c:v>
                </c:pt>
                <c:pt idx="905">
                  <c:v>13.2581146474269</c:v>
                </c:pt>
                <c:pt idx="906">
                  <c:v>12.949801772048501</c:v>
                </c:pt>
                <c:pt idx="907">
                  <c:v>13.4374566351347</c:v>
                </c:pt>
                <c:pt idx="908">
                  <c:v>13.715317582008501</c:v>
                </c:pt>
                <c:pt idx="909">
                  <c:v>13.954838039202301</c:v>
                </c:pt>
                <c:pt idx="910">
                  <c:v>13.427564941048299</c:v>
                </c:pt>
                <c:pt idx="911">
                  <c:v>11.2145407260918</c:v>
                </c:pt>
                <c:pt idx="912">
                  <c:v>13</c:v>
                </c:pt>
                <c:pt idx="913">
                  <c:v>12.0146728101296</c:v>
                </c:pt>
                <c:pt idx="914">
                  <c:v>13.0139841178799</c:v>
                </c:pt>
                <c:pt idx="915">
                  <c:v>13.235459051276599</c:v>
                </c:pt>
                <c:pt idx="916">
                  <c:v>13.0016343861317</c:v>
                </c:pt>
                <c:pt idx="917">
                  <c:v>11.959153869952999</c:v>
                </c:pt>
                <c:pt idx="918">
                  <c:v>12.593803431326499</c:v>
                </c:pt>
                <c:pt idx="919">
                  <c:v>13.272834847500899</c:v>
                </c:pt>
                <c:pt idx="920">
                  <c:v>11.505254437961201</c:v>
                </c:pt>
                <c:pt idx="921">
                  <c:v>11.827154017687</c:v>
                </c:pt>
                <c:pt idx="922">
                  <c:v>13.2616077373298</c:v>
                </c:pt>
                <c:pt idx="923">
                  <c:v>11.912114344900401</c:v>
                </c:pt>
                <c:pt idx="924">
                  <c:v>12.0625151387021</c:v>
                </c:pt>
                <c:pt idx="925">
                  <c:v>13.1606921891391</c:v>
                </c:pt>
                <c:pt idx="926">
                  <c:v>11.6037573671492</c:v>
                </c:pt>
                <c:pt idx="927">
                  <c:v>12.722650456620901</c:v>
                </c:pt>
                <c:pt idx="928">
                  <c:v>13.938911002407099</c:v>
                </c:pt>
                <c:pt idx="929">
                  <c:v>12.698482379779801</c:v>
                </c:pt>
                <c:pt idx="930">
                  <c:v>12.1358367658638</c:v>
                </c:pt>
                <c:pt idx="931">
                  <c:v>15.7897108114513</c:v>
                </c:pt>
                <c:pt idx="932">
                  <c:v>14.029343856588801</c:v>
                </c:pt>
                <c:pt idx="933">
                  <c:v>13.1376698124737</c:v>
                </c:pt>
                <c:pt idx="934">
                  <c:v>13.584221607449701</c:v>
                </c:pt>
                <c:pt idx="935">
                  <c:v>14.7523893180662</c:v>
                </c:pt>
                <c:pt idx="936">
                  <c:v>15.460589266524201</c:v>
                </c:pt>
                <c:pt idx="937">
                  <c:v>15.0087121860441</c:v>
                </c:pt>
                <c:pt idx="938">
                  <c:v>14.318986526595999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#N/A</c:v>
                </c:pt>
                <c:pt idx="953">
                  <c:v>#N/A</c:v>
                </c:pt>
                <c:pt idx="954">
                  <c:v>#N/A</c:v>
                </c:pt>
                <c:pt idx="955">
                  <c:v>#N/A</c:v>
                </c:pt>
                <c:pt idx="956">
                  <c:v>#N/A</c:v>
                </c:pt>
                <c:pt idx="957">
                  <c:v>#N/A</c:v>
                </c:pt>
                <c:pt idx="958">
                  <c:v>#N/A</c:v>
                </c:pt>
                <c:pt idx="959">
                  <c:v>#N/A</c:v>
                </c:pt>
                <c:pt idx="960">
                  <c:v>#N/A</c:v>
                </c:pt>
                <c:pt idx="961">
                  <c:v>#N/A</c:v>
                </c:pt>
                <c:pt idx="962">
                  <c:v>#N/A</c:v>
                </c:pt>
                <c:pt idx="963">
                  <c:v>#N/A</c:v>
                </c:pt>
                <c:pt idx="964">
                  <c:v>#N/A</c:v>
                </c:pt>
                <c:pt idx="965">
                  <c:v>#N/A</c:v>
                </c:pt>
                <c:pt idx="966">
                  <c:v>#N/A</c:v>
                </c:pt>
                <c:pt idx="967">
                  <c:v>#N/A</c:v>
                </c:pt>
                <c:pt idx="968">
                  <c:v>#N/A</c:v>
                </c:pt>
                <c:pt idx="969">
                  <c:v>#N/A</c:v>
                </c:pt>
                <c:pt idx="970">
                  <c:v>#N/A</c:v>
                </c:pt>
                <c:pt idx="971">
                  <c:v>#N/A</c:v>
                </c:pt>
                <c:pt idx="972">
                  <c:v>#N/A</c:v>
                </c:pt>
                <c:pt idx="973">
                  <c:v>#N/A</c:v>
                </c:pt>
                <c:pt idx="974">
                  <c:v>#N/A</c:v>
                </c:pt>
                <c:pt idx="975">
                  <c:v>#N/A</c:v>
                </c:pt>
                <c:pt idx="976">
                  <c:v>#N/A</c:v>
                </c:pt>
                <c:pt idx="977">
                  <c:v>#N/A</c:v>
                </c:pt>
                <c:pt idx="978">
                  <c:v>#N/A</c:v>
                </c:pt>
                <c:pt idx="979">
                  <c:v>#N/A</c:v>
                </c:pt>
                <c:pt idx="980">
                  <c:v>#N/A</c:v>
                </c:pt>
                <c:pt idx="981">
                  <c:v>#N/A</c:v>
                </c:pt>
                <c:pt idx="982">
                  <c:v>#N/A</c:v>
                </c:pt>
                <c:pt idx="983">
                  <c:v>#N/A</c:v>
                </c:pt>
                <c:pt idx="984">
                  <c:v>#N/A</c:v>
                </c:pt>
                <c:pt idx="985">
                  <c:v>#N/A</c:v>
                </c:pt>
                <c:pt idx="986">
                  <c:v>#N/A</c:v>
                </c:pt>
                <c:pt idx="987">
                  <c:v>#N/A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#N/A</c:v>
                </c:pt>
                <c:pt idx="992">
                  <c:v>#N/A</c:v>
                </c:pt>
                <c:pt idx="993">
                  <c:v>#N/A</c:v>
                </c:pt>
                <c:pt idx="994">
                  <c:v>#N/A</c:v>
                </c:pt>
                <c:pt idx="995">
                  <c:v>#N/A</c:v>
                </c:pt>
                <c:pt idx="996">
                  <c:v>#N/A</c:v>
                </c:pt>
                <c:pt idx="997">
                  <c:v>#N/A</c:v>
                </c:pt>
                <c:pt idx="998">
                  <c:v>#N/A</c:v>
                </c:pt>
                <c:pt idx="999">
                  <c:v>#N/A</c:v>
                </c:pt>
                <c:pt idx="1000">
                  <c:v>#N/A</c:v>
                </c:pt>
                <c:pt idx="1001">
                  <c:v>#N/A</c:v>
                </c:pt>
                <c:pt idx="1002">
                  <c:v>#N/A</c:v>
                </c:pt>
                <c:pt idx="1003">
                  <c:v>#N/A</c:v>
                </c:pt>
                <c:pt idx="1004">
                  <c:v>#N/A</c:v>
                </c:pt>
                <c:pt idx="1005">
                  <c:v>#N/A</c:v>
                </c:pt>
                <c:pt idx="1006">
                  <c:v>#N/A</c:v>
                </c:pt>
                <c:pt idx="1007">
                  <c:v>#N/A</c:v>
                </c:pt>
                <c:pt idx="1008">
                  <c:v>#N/A</c:v>
                </c:pt>
                <c:pt idx="1009">
                  <c:v>#N/A</c:v>
                </c:pt>
                <c:pt idx="1010">
                  <c:v>#N/A</c:v>
                </c:pt>
                <c:pt idx="1011">
                  <c:v>#N/A</c:v>
                </c:pt>
                <c:pt idx="1012">
                  <c:v>#N/A</c:v>
                </c:pt>
                <c:pt idx="1013">
                  <c:v>#N/A</c:v>
                </c:pt>
                <c:pt idx="1014">
                  <c:v>#N/A</c:v>
                </c:pt>
                <c:pt idx="1015">
                  <c:v>#N/A</c:v>
                </c:pt>
                <c:pt idx="1016">
                  <c:v>#N/A</c:v>
                </c:pt>
                <c:pt idx="1017">
                  <c:v>#N/A</c:v>
                </c:pt>
                <c:pt idx="1018">
                  <c:v>#N/A</c:v>
                </c:pt>
                <c:pt idx="1019">
                  <c:v>#N/A</c:v>
                </c:pt>
                <c:pt idx="1020">
                  <c:v>#N/A</c:v>
                </c:pt>
                <c:pt idx="1021">
                  <c:v>#N/A</c:v>
                </c:pt>
                <c:pt idx="1022">
                  <c:v>#N/A</c:v>
                </c:pt>
                <c:pt idx="1023">
                  <c:v>#N/A</c:v>
                </c:pt>
                <c:pt idx="1024">
                  <c:v>#N/A</c:v>
                </c:pt>
                <c:pt idx="1025">
                  <c:v>#N/A</c:v>
                </c:pt>
                <c:pt idx="1026">
                  <c:v>#N/A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11.982059240938201</c:v>
                </c:pt>
                <c:pt idx="1033">
                  <c:v>11.401320393876199</c:v>
                </c:pt>
                <c:pt idx="1034">
                  <c:v>10.655004987048001</c:v>
                </c:pt>
                <c:pt idx="1035">
                  <c:v>13.126044116332199</c:v>
                </c:pt>
                <c:pt idx="1036">
                  <c:v>11.474526334703199</c:v>
                </c:pt>
                <c:pt idx="1037">
                  <c:v>12.3091296922686</c:v>
                </c:pt>
                <c:pt idx="1038">
                  <c:v>11.7373531678024</c:v>
                </c:pt>
                <c:pt idx="1039">
                  <c:v>10.73386708196</c:v>
                </c:pt>
                <c:pt idx="1040">
                  <c:v>9.6607183660495206</c:v>
                </c:pt>
                <c:pt idx="1041">
                  <c:v>10.4643930917949</c:v>
                </c:pt>
                <c:pt idx="1042">
                  <c:v>9.3209870582220002</c:v>
                </c:pt>
                <c:pt idx="1043">
                  <c:v>#N/A</c:v>
                </c:pt>
                <c:pt idx="1044">
                  <c:v>#N/A</c:v>
                </c:pt>
                <c:pt idx="1045">
                  <c:v>#N/A</c:v>
                </c:pt>
                <c:pt idx="1046">
                  <c:v>#N/A</c:v>
                </c:pt>
                <c:pt idx="1047">
                  <c:v>#N/A</c:v>
                </c:pt>
                <c:pt idx="1048">
                  <c:v>#N/A</c:v>
                </c:pt>
                <c:pt idx="1049">
                  <c:v>#N/A</c:v>
                </c:pt>
                <c:pt idx="1050">
                  <c:v>#N/A</c:v>
                </c:pt>
                <c:pt idx="1051">
                  <c:v>#N/A</c:v>
                </c:pt>
                <c:pt idx="1052">
                  <c:v>11.2350521438548</c:v>
                </c:pt>
                <c:pt idx="1053">
                  <c:v>11.588363244889001</c:v>
                </c:pt>
                <c:pt idx="1054">
                  <c:v>11.412511515648299</c:v>
                </c:pt>
                <c:pt idx="1055">
                  <c:v>10.859348737331</c:v>
                </c:pt>
                <c:pt idx="1056">
                  <c:v>#N/A</c:v>
                </c:pt>
                <c:pt idx="1057">
                  <c:v>#N/A</c:v>
                </c:pt>
                <c:pt idx="1058">
                  <c:v>#N/A</c:v>
                </c:pt>
                <c:pt idx="1059">
                  <c:v>10.616789973388</c:v>
                </c:pt>
                <c:pt idx="1060">
                  <c:v>12.035592144990501</c:v>
                </c:pt>
                <c:pt idx="1061">
                  <c:v>11.5662000575114</c:v>
                </c:pt>
                <c:pt idx="1062">
                  <c:v>12.1873684382579</c:v>
                </c:pt>
                <c:pt idx="1063">
                  <c:v>13.2484073433299</c:v>
                </c:pt>
                <c:pt idx="1064">
                  <c:v>13.0955318709054</c:v>
                </c:pt>
                <c:pt idx="1065">
                  <c:v>13.5799577430063</c:v>
                </c:pt>
                <c:pt idx="1066">
                  <c:v>15.7209822143304</c:v>
                </c:pt>
                <c:pt idx="1067">
                  <c:v>14.345442404843601</c:v>
                </c:pt>
                <c:pt idx="1068">
                  <c:v>15.5464689988688</c:v>
                </c:pt>
                <c:pt idx="1069">
                  <c:v>13.940319792493399</c:v>
                </c:pt>
                <c:pt idx="1070">
                  <c:v>14.729246714056201</c:v>
                </c:pt>
                <c:pt idx="1071">
                  <c:v>13.7830905379935</c:v>
                </c:pt>
                <c:pt idx="1072">
                  <c:v>14.084138589615099</c:v>
                </c:pt>
                <c:pt idx="1073">
                  <c:v>14.1315636648559</c:v>
                </c:pt>
                <c:pt idx="1074">
                  <c:v>13.6019449890329</c:v>
                </c:pt>
                <c:pt idx="1075">
                  <c:v>13.873685577769299</c:v>
                </c:pt>
                <c:pt idx="1076">
                  <c:v>#N/A</c:v>
                </c:pt>
                <c:pt idx="1077">
                  <c:v>#N/A</c:v>
                </c:pt>
                <c:pt idx="1078">
                  <c:v>16.023077339780599</c:v>
                </c:pt>
                <c:pt idx="1079">
                  <c:v>16.246972149728801</c:v>
                </c:pt>
                <c:pt idx="1080">
                  <c:v>15.6568418439831</c:v>
                </c:pt>
                <c:pt idx="1081">
                  <c:v>15.564494334421401</c:v>
                </c:pt>
                <c:pt idx="1082">
                  <c:v>#N/A</c:v>
                </c:pt>
                <c:pt idx="1083">
                  <c:v>#N/A</c:v>
                </c:pt>
                <c:pt idx="1084">
                  <c:v>15.4870671082685</c:v>
                </c:pt>
                <c:pt idx="1085">
                  <c:v>16.371956720720799</c:v>
                </c:pt>
                <c:pt idx="1086">
                  <c:v>15.990222764222599</c:v>
                </c:pt>
                <c:pt idx="1087">
                  <c:v>15.864552965371701</c:v>
                </c:pt>
                <c:pt idx="1088">
                  <c:v>15.9089836365723</c:v>
                </c:pt>
                <c:pt idx="1089">
                  <c:v>16.249935194669199</c:v>
                </c:pt>
                <c:pt idx="1090">
                  <c:v>16.214693707358499</c:v>
                </c:pt>
                <c:pt idx="1091">
                  <c:v>16.4492071898582</c:v>
                </c:pt>
                <c:pt idx="1092">
                  <c:v>15.151549820742501</c:v>
                </c:pt>
                <c:pt idx="1093">
                  <c:v>#N/A</c:v>
                </c:pt>
                <c:pt idx="1094">
                  <c:v>16.480171733934998</c:v>
                </c:pt>
                <c:pt idx="1095">
                  <c:v>17.500701884114399</c:v>
                </c:pt>
                <c:pt idx="1096">
                  <c:v>16.617716184702999</c:v>
                </c:pt>
                <c:pt idx="1097">
                  <c:v>13.305772205153</c:v>
                </c:pt>
                <c:pt idx="1098">
                  <c:v>15.787740548252399</c:v>
                </c:pt>
                <c:pt idx="1099">
                  <c:v>14.9079606962274</c:v>
                </c:pt>
                <c:pt idx="1100">
                  <c:v>13.5465377094581</c:v>
                </c:pt>
                <c:pt idx="1101">
                  <c:v>17.242717096752099</c:v>
                </c:pt>
                <c:pt idx="1102">
                  <c:v>17.3270843363502</c:v>
                </c:pt>
                <c:pt idx="1103">
                  <c:v>18.3139536589944</c:v>
                </c:pt>
                <c:pt idx="1104">
                  <c:v>19.730242119054999</c:v>
                </c:pt>
                <c:pt idx="1105">
                  <c:v>13.2357745787845</c:v>
                </c:pt>
                <c:pt idx="1106">
                  <c:v>10.605250178023301</c:v>
                </c:pt>
                <c:pt idx="1107">
                  <c:v>12.7069790787892</c:v>
                </c:pt>
                <c:pt idx="1108">
                  <c:v>17.784333684569901</c:v>
                </c:pt>
                <c:pt idx="1109">
                  <c:v>9.9956846427283104</c:v>
                </c:pt>
                <c:pt idx="1110">
                  <c:v>12.6407242556998</c:v>
                </c:pt>
                <c:pt idx="1111">
                  <c:v>15.295638517312</c:v>
                </c:pt>
                <c:pt idx="1112">
                  <c:v>14.7193272330022</c:v>
                </c:pt>
                <c:pt idx="1113">
                  <c:v>11.075071830295</c:v>
                </c:pt>
                <c:pt idx="1114">
                  <c:v>14.3406027054177</c:v>
                </c:pt>
                <c:pt idx="1115">
                  <c:v>15.867652221091401</c:v>
                </c:pt>
                <c:pt idx="1116">
                  <c:v>13.299292547504599</c:v>
                </c:pt>
                <c:pt idx="1117">
                  <c:v>12.838683642852899</c:v>
                </c:pt>
                <c:pt idx="1118">
                  <c:v>12.836736262327801</c:v>
                </c:pt>
                <c:pt idx="1119">
                  <c:v>9.0318049242753897</c:v>
                </c:pt>
                <c:pt idx="1120">
                  <c:v>9.2127531538478102</c:v>
                </c:pt>
                <c:pt idx="1121">
                  <c:v>13.1251815048678</c:v>
                </c:pt>
                <c:pt idx="1122">
                  <c:v>7.6988455856854303</c:v>
                </c:pt>
                <c:pt idx="1123">
                  <c:v>8.5741657167849006</c:v>
                </c:pt>
                <c:pt idx="1124">
                  <c:v>8.7780903885292805</c:v>
                </c:pt>
                <c:pt idx="1125">
                  <c:v>7.3716756617744199</c:v>
                </c:pt>
                <c:pt idx="1126">
                  <c:v>9.4409883348988899</c:v>
                </c:pt>
                <c:pt idx="1127">
                  <c:v>7.4977767801592101</c:v>
                </c:pt>
                <c:pt idx="1128">
                  <c:v>9.6497622904915108</c:v>
                </c:pt>
                <c:pt idx="1129">
                  <c:v>6.6543328068139802</c:v>
                </c:pt>
                <c:pt idx="1130">
                  <c:v>7.1250212047212003</c:v>
                </c:pt>
                <c:pt idx="1131">
                  <c:v>6.4857372784253897</c:v>
                </c:pt>
                <c:pt idx="1132">
                  <c:v>7.0833683440332704</c:v>
                </c:pt>
                <c:pt idx="1133">
                  <c:v>7.4903545741276298</c:v>
                </c:pt>
                <c:pt idx="1134">
                  <c:v>7.5802233227600899</c:v>
                </c:pt>
                <c:pt idx="1135">
                  <c:v>6.0021955793233204</c:v>
                </c:pt>
                <c:pt idx="1136">
                  <c:v>6.6391021281026896</c:v>
                </c:pt>
                <c:pt idx="1137">
                  <c:v>6.9968497942155503</c:v>
                </c:pt>
                <c:pt idx="1138">
                  <c:v>7.4546163622821302</c:v>
                </c:pt>
                <c:pt idx="1139">
                  <c:v>8.8814412341252797</c:v>
                </c:pt>
                <c:pt idx="1140">
                  <c:v>7.5024759559459104</c:v>
                </c:pt>
                <c:pt idx="1141">
                  <c:v>6.4885388646325302</c:v>
                </c:pt>
                <c:pt idx="1142">
                  <c:v>7.8845915398401303</c:v>
                </c:pt>
                <c:pt idx="1143">
                  <c:v>7.6045755524275398</c:v>
                </c:pt>
                <c:pt idx="1144">
                  <c:v>11.7972971902576</c:v>
                </c:pt>
                <c:pt idx="1145">
                  <c:v>#N/A</c:v>
                </c:pt>
                <c:pt idx="1146">
                  <c:v>#N/A</c:v>
                </c:pt>
                <c:pt idx="1147">
                  <c:v>6.3320773978382299</c:v>
                </c:pt>
                <c:pt idx="1148">
                  <c:v>8.0789652578950903</c:v>
                </c:pt>
                <c:pt idx="1149">
                  <c:v>7.93430908592447</c:v>
                </c:pt>
                <c:pt idx="1150">
                  <c:v>8.2014520277610305</c:v>
                </c:pt>
                <c:pt idx="1151">
                  <c:v>8.4643705358790697</c:v>
                </c:pt>
                <c:pt idx="1152">
                  <c:v>8.0572169017590696</c:v>
                </c:pt>
                <c:pt idx="1153">
                  <c:v>8.4474459551020402</c:v>
                </c:pt>
                <c:pt idx="1154">
                  <c:v>8.1848204113258802</c:v>
                </c:pt>
                <c:pt idx="1155">
                  <c:v>8.6812966283700401</c:v>
                </c:pt>
                <c:pt idx="1156">
                  <c:v>9.0958909057725403</c:v>
                </c:pt>
                <c:pt idx="1157">
                  <c:v>10.436975525092199</c:v>
                </c:pt>
                <c:pt idx="1158">
                  <c:v>10.3769229970721</c:v>
                </c:pt>
                <c:pt idx="1159">
                  <c:v>10.9500329367301</c:v>
                </c:pt>
                <c:pt idx="1160">
                  <c:v>9.9805372078143293</c:v>
                </c:pt>
                <c:pt idx="1161">
                  <c:v>8.4225077162175293</c:v>
                </c:pt>
                <c:pt idx="1162">
                  <c:v>6.5675111413273699</c:v>
                </c:pt>
                <c:pt idx="1163">
                  <c:v>6.6239862982562503</c:v>
                </c:pt>
                <c:pt idx="1164">
                  <c:v>6.7300487158706899</c:v>
                </c:pt>
                <c:pt idx="1165">
                  <c:v>5.37773130899531</c:v>
                </c:pt>
                <c:pt idx="1166">
                  <c:v>3.9217957078358801</c:v>
                </c:pt>
                <c:pt idx="1167">
                  <c:v>5.6877829634461303</c:v>
                </c:pt>
                <c:pt idx="1168">
                  <c:v>7.9397832980512097</c:v>
                </c:pt>
                <c:pt idx="1169">
                  <c:v>#N/A</c:v>
                </c:pt>
                <c:pt idx="1170">
                  <c:v>#N/A</c:v>
                </c:pt>
                <c:pt idx="1171">
                  <c:v>#N/A</c:v>
                </c:pt>
                <c:pt idx="1172">
                  <c:v>#N/A</c:v>
                </c:pt>
                <c:pt idx="1173">
                  <c:v>#N/A</c:v>
                </c:pt>
                <c:pt idx="1174">
                  <c:v>#N/A</c:v>
                </c:pt>
                <c:pt idx="117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76-4B46-A7CF-AF0C62E0473E}"/>
            </c:ext>
          </c:extLst>
        </c:ser>
        <c:ser>
          <c:idx val="1"/>
          <c:order val="1"/>
          <c:tx>
            <c:v>Low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3175">
                <a:solidFill>
                  <a:srgbClr val="C00000"/>
                </a:solidFill>
              </a:ln>
              <a:effectLst/>
            </c:spPr>
          </c:marker>
          <c:xVal>
            <c:numRef>
              <c:f>Sheet3!$I$2:$I$281</c:f>
              <c:numCache>
                <c:formatCode>0</c:formatCode>
                <c:ptCount val="280"/>
                <c:pt idx="0">
                  <c:v>3.3011660188784009</c:v>
                </c:pt>
                <c:pt idx="1">
                  <c:v>4.0297947472964024</c:v>
                </c:pt>
                <c:pt idx="2">
                  <c:v>4.9768738627692661</c:v>
                </c:pt>
                <c:pt idx="3">
                  <c:v>3.7201471646804767</c:v>
                </c:pt>
                <c:pt idx="4">
                  <c:v>4.4970849953973611</c:v>
                </c:pt>
                <c:pt idx="5">
                  <c:v>4.4029881377498672</c:v>
                </c:pt>
                <c:pt idx="6">
                  <c:v>5.7318623124448367</c:v>
                </c:pt>
                <c:pt idx="7">
                  <c:v>5.3971413304835689</c:v>
                </c:pt>
                <c:pt idx="8">
                  <c:v>4.2761348005502064</c:v>
                </c:pt>
                <c:pt idx="9">
                  <c:v>3.1325932504440499</c:v>
                </c:pt>
                <c:pt idx="10">
                  <c:v>6.6729626261130726</c:v>
                </c:pt>
                <c:pt idx="11">
                  <c:v>4.2976827094474146</c:v>
                </c:pt>
                <c:pt idx="12">
                  <c:v>4.1393489434608792</c:v>
                </c:pt>
                <c:pt idx="13">
                  <c:v>4.4710353866317165</c:v>
                </c:pt>
                <c:pt idx="14">
                  <c:v>5.9209494773519173</c:v>
                </c:pt>
                <c:pt idx="15">
                  <c:v>3.2779148511732896</c:v>
                </c:pt>
                <c:pt idx="16">
                  <c:v>4.3617228768793179</c:v>
                </c:pt>
                <c:pt idx="17">
                  <c:v>8.3753759340216423</c:v>
                </c:pt>
                <c:pt idx="18">
                  <c:v>14.749727627636714</c:v>
                </c:pt>
                <c:pt idx="19">
                  <c:v>6.8677163349318846</c:v>
                </c:pt>
                <c:pt idx="20">
                  <c:v>4.2348353552859619</c:v>
                </c:pt>
                <c:pt idx="21">
                  <c:v>3.5676911965331835</c:v>
                </c:pt>
                <c:pt idx="22">
                  <c:v>3.9757857601026299</c:v>
                </c:pt>
                <c:pt idx="23">
                  <c:v>5.759246315601624</c:v>
                </c:pt>
                <c:pt idx="24">
                  <c:v>3.7491698595146867</c:v>
                </c:pt>
                <c:pt idx="25">
                  <c:v>3.8847532606208524</c:v>
                </c:pt>
                <c:pt idx="26">
                  <c:v>4.5056555967785723</c:v>
                </c:pt>
                <c:pt idx="27">
                  <c:v>3.514363251257612</c:v>
                </c:pt>
                <c:pt idx="28">
                  <c:v>37.345498534991322</c:v>
                </c:pt>
                <c:pt idx="29">
                  <c:v>15.284034987697293</c:v>
                </c:pt>
                <c:pt idx="30">
                  <c:v>13.348061189304412</c:v>
                </c:pt>
                <c:pt idx="31">
                  <c:v>15.32293000242206</c:v>
                </c:pt>
                <c:pt idx="32">
                  <c:v>10.955355038550891</c:v>
                </c:pt>
                <c:pt idx="33">
                  <c:v>12.07300308994915</c:v>
                </c:pt>
                <c:pt idx="34">
                  <c:v>12.830390218404128</c:v>
                </c:pt>
                <c:pt idx="35">
                  <c:v>14.522476906045263</c:v>
                </c:pt>
                <c:pt idx="36">
                  <c:v>13.328775072048897</c:v>
                </c:pt>
                <c:pt idx="37">
                  <c:v>13.617276674328599</c:v>
                </c:pt>
                <c:pt idx="38">
                  <c:v>15.634656720729293</c:v>
                </c:pt>
                <c:pt idx="39">
                  <c:v>12.791426137976721</c:v>
                </c:pt>
                <c:pt idx="40">
                  <c:v>14.265110783877265</c:v>
                </c:pt>
                <c:pt idx="41">
                  <c:v>13.754737702616783</c:v>
                </c:pt>
                <c:pt idx="42">
                  <c:v>24.603523773402756</c:v>
                </c:pt>
                <c:pt idx="43">
                  <c:v>10.861235094264206</c:v>
                </c:pt>
                <c:pt idx="44">
                  <c:v>9.0895450145208141</c:v>
                </c:pt>
                <c:pt idx="45">
                  <c:v>8.5109383599339576</c:v>
                </c:pt>
                <c:pt idx="46">
                  <c:v>11.585632565342435</c:v>
                </c:pt>
                <c:pt idx="47">
                  <c:v>25.958722133622885</c:v>
                </c:pt>
                <c:pt idx="48">
                  <c:v>11.313564420104965</c:v>
                </c:pt>
                <c:pt idx="49">
                  <c:v>31.524653097990434</c:v>
                </c:pt>
                <c:pt idx="50">
                  <c:v>18.452871787141028</c:v>
                </c:pt>
                <c:pt idx="51">
                  <c:v>17.74453458735686</c:v>
                </c:pt>
                <c:pt idx="52">
                  <c:v>21.716489331757025</c:v>
                </c:pt>
                <c:pt idx="53">
                  <c:v>18.130490421908533</c:v>
                </c:pt>
                <c:pt idx="54">
                  <c:v>12.227574910877733</c:v>
                </c:pt>
                <c:pt idx="55">
                  <c:v>12.268754381864923</c:v>
                </c:pt>
                <c:pt idx="56">
                  <c:v>11.865671641791044</c:v>
                </c:pt>
                <c:pt idx="57">
                  <c:v>15.383051817921556</c:v>
                </c:pt>
                <c:pt idx="58">
                  <c:v>20.680393700787402</c:v>
                </c:pt>
                <c:pt idx="59">
                  <c:v>13.124674824164178</c:v>
                </c:pt>
                <c:pt idx="60">
                  <c:v>15.375033521051222</c:v>
                </c:pt>
                <c:pt idx="61">
                  <c:v>13.042806455305023</c:v>
                </c:pt>
                <c:pt idx="62">
                  <c:v>13.987478764235828</c:v>
                </c:pt>
                <c:pt idx="63">
                  <c:v>12.057868020304568</c:v>
                </c:pt>
                <c:pt idx="64">
                  <c:v>9.4916221033868098</c:v>
                </c:pt>
                <c:pt idx="65">
                  <c:v>10.480743454561702</c:v>
                </c:pt>
                <c:pt idx="66">
                  <c:v>10.404786465855167</c:v>
                </c:pt>
                <c:pt idx="67">
                  <c:v>13.103959661871569</c:v>
                </c:pt>
                <c:pt idx="68">
                  <c:v>10.980986711902743</c:v>
                </c:pt>
                <c:pt idx="69">
                  <c:v>13.637854701856579</c:v>
                </c:pt>
                <c:pt idx="70">
                  <c:v>11.528958488690034</c:v>
                </c:pt>
                <c:pt idx="71">
                  <c:v>11.411379186172129</c:v>
                </c:pt>
                <c:pt idx="72">
                  <c:v>10.776246669204417</c:v>
                </c:pt>
                <c:pt idx="73">
                  <c:v>9.9095131702728132</c:v>
                </c:pt>
                <c:pt idx="74">
                  <c:v>13.184813105258394</c:v>
                </c:pt>
                <c:pt idx="75">
                  <c:v>16.690604565790984</c:v>
                </c:pt>
                <c:pt idx="76">
                  <c:v>10.475614839516465</c:v>
                </c:pt>
                <c:pt idx="77">
                  <c:v>17.783628054838069</c:v>
                </c:pt>
                <c:pt idx="78">
                  <c:v>11.466493379904152</c:v>
                </c:pt>
                <c:pt idx="79">
                  <c:v>11.684245512962551</c:v>
                </c:pt>
                <c:pt idx="80">
                  <c:v>11.623539928486293</c:v>
                </c:pt>
                <c:pt idx="81">
                  <c:v>10.384869107761681</c:v>
                </c:pt>
                <c:pt idx="82">
                  <c:v>13.487815215087943</c:v>
                </c:pt>
                <c:pt idx="83">
                  <c:v>12.266767474757328</c:v>
                </c:pt>
                <c:pt idx="84">
                  <c:v>17.162959260184955</c:v>
                </c:pt>
                <c:pt idx="85">
                  <c:v>14.520225593154414</c:v>
                </c:pt>
                <c:pt idx="86">
                  <c:v>14.41179487179487</c:v>
                </c:pt>
                <c:pt idx="87">
                  <c:v>11.979123173277662</c:v>
                </c:pt>
                <c:pt idx="88">
                  <c:v>11.389065014875872</c:v>
                </c:pt>
                <c:pt idx="89">
                  <c:v>12.596614069690993</c:v>
                </c:pt>
                <c:pt idx="90">
                  <c:v>10.551759306476287</c:v>
                </c:pt>
                <c:pt idx="91">
                  <c:v>22.070079522862823</c:v>
                </c:pt>
                <c:pt idx="92">
                  <c:v>12.982152083039784</c:v>
                </c:pt>
                <c:pt idx="93">
                  <c:v>9.8278350515463924</c:v>
                </c:pt>
                <c:pt idx="94">
                  <c:v>12.843453865336659</c:v>
                </c:pt>
                <c:pt idx="95">
                  <c:v>10.597451628126475</c:v>
                </c:pt>
                <c:pt idx="96">
                  <c:v>15.951960242959691</c:v>
                </c:pt>
                <c:pt idx="97">
                  <c:v>13.441348677569149</c:v>
                </c:pt>
                <c:pt idx="98">
                  <c:v>12.12311316987461</c:v>
                </c:pt>
                <c:pt idx="99">
                  <c:v>13.713122986873548</c:v>
                </c:pt>
                <c:pt idx="100">
                  <c:v>8.1519398740605329</c:v>
                </c:pt>
                <c:pt idx="101">
                  <c:v>9.166326285439693</c:v>
                </c:pt>
                <c:pt idx="102">
                  <c:v>8.5521030693444491</c:v>
                </c:pt>
                <c:pt idx="103">
                  <c:v>8.8083793219957212</c:v>
                </c:pt>
                <c:pt idx="104">
                  <c:v>14.493503937007874</c:v>
                </c:pt>
                <c:pt idx="105">
                  <c:v>11.706972860125262</c:v>
                </c:pt>
                <c:pt idx="106">
                  <c:v>20.448360602729096</c:v>
                </c:pt>
                <c:pt idx="107">
                  <c:v>8.5459178736169807</c:v>
                </c:pt>
                <c:pt idx="108">
                  <c:v>7.195765143876522</c:v>
                </c:pt>
                <c:pt idx="109">
                  <c:v>9.3566960893201614</c:v>
                </c:pt>
                <c:pt idx="110">
                  <c:v>8.5561297220242345</c:v>
                </c:pt>
                <c:pt idx="111">
                  <c:v>9.4095864492296606</c:v>
                </c:pt>
                <c:pt idx="112">
                  <c:v>7.3698594706440215</c:v>
                </c:pt>
                <c:pt idx="113">
                  <c:v>5.8979318734793189</c:v>
                </c:pt>
                <c:pt idx="114">
                  <c:v>5.9972192796610173</c:v>
                </c:pt>
                <c:pt idx="115">
                  <c:v>5.9536892699402442</c:v>
                </c:pt>
                <c:pt idx="116">
                  <c:v>8.5836146367809878</c:v>
                </c:pt>
                <c:pt idx="117">
                  <c:v>6.1781711592620265</c:v>
                </c:pt>
                <c:pt idx="118">
                  <c:v>8.0739018916319321</c:v>
                </c:pt>
                <c:pt idx="119">
                  <c:v>7.484442575684767</c:v>
                </c:pt>
                <c:pt idx="120">
                  <c:v>9.5517130448769514</c:v>
                </c:pt>
                <c:pt idx="121">
                  <c:v>6.5233583318090353</c:v>
                </c:pt>
                <c:pt idx="122">
                  <c:v>21.486728289042247</c:v>
                </c:pt>
                <c:pt idx="123">
                  <c:v>10.517135745739996</c:v>
                </c:pt>
                <c:pt idx="124">
                  <c:v>8.4735403342273568</c:v>
                </c:pt>
                <c:pt idx="125">
                  <c:v>8.0797522750252782</c:v>
                </c:pt>
                <c:pt idx="126">
                  <c:v>19.657274838261046</c:v>
                </c:pt>
                <c:pt idx="127">
                  <c:v>8.5070432357043231</c:v>
                </c:pt>
                <c:pt idx="128">
                  <c:v>13.747406774637819</c:v>
                </c:pt>
                <c:pt idx="129">
                  <c:v>13.795691258524487</c:v>
                </c:pt>
                <c:pt idx="130">
                  <c:v>8.0610054347826097</c:v>
                </c:pt>
                <c:pt idx="131">
                  <c:v>10.030350877192983</c:v>
                </c:pt>
                <c:pt idx="132">
                  <c:v>10.270190197512802</c:v>
                </c:pt>
                <c:pt idx="133">
                  <c:v>7.444944944944945</c:v>
                </c:pt>
                <c:pt idx="134">
                  <c:v>9.609175627240143</c:v>
                </c:pt>
                <c:pt idx="135">
                  <c:v>8.4110125646711005</c:v>
                </c:pt>
                <c:pt idx="136">
                  <c:v>#N/A</c:v>
                </c:pt>
                <c:pt idx="137">
                  <c:v>#N/A</c:v>
                </c:pt>
                <c:pt idx="138">
                  <c:v>12.432945968611477</c:v>
                </c:pt>
                <c:pt idx="139">
                  <c:v>12.21142281202755</c:v>
                </c:pt>
                <c:pt idx="140">
                  <c:v>9.0206464764123471</c:v>
                </c:pt>
                <c:pt idx="141">
                  <c:v>15.825458052073289</c:v>
                </c:pt>
                <c:pt idx="142">
                  <c:v>11.64411996842936</c:v>
                </c:pt>
                <c:pt idx="143">
                  <c:v>9.0807199445073206</c:v>
                </c:pt>
                <c:pt idx="144">
                  <c:v>7.7005968440847026</c:v>
                </c:pt>
                <c:pt idx="145">
                  <c:v>7.4353220096781518</c:v>
                </c:pt>
                <c:pt idx="146">
                  <c:v>8.9771451663598398</c:v>
                </c:pt>
                <c:pt idx="147">
                  <c:v>8.2884650483664899</c:v>
                </c:pt>
                <c:pt idx="148">
                  <c:v>8.6882275975442003</c:v>
                </c:pt>
                <c:pt idx="149">
                  <c:v>5.1732381248059607</c:v>
                </c:pt>
                <c:pt idx="150">
                  <c:v>8.1739024527347333</c:v>
                </c:pt>
                <c:pt idx="151">
                  <c:v>7.7149981332337711</c:v>
                </c:pt>
                <c:pt idx="152">
                  <c:v>6.64107577723661</c:v>
                </c:pt>
                <c:pt idx="153">
                  <c:v>9.1438436788825239</c:v>
                </c:pt>
                <c:pt idx="154">
                  <c:v>7.1970703408266861</c:v>
                </c:pt>
                <c:pt idx="155">
                  <c:v>8.7800029779630737</c:v>
                </c:pt>
                <c:pt idx="156">
                  <c:v>#N/A</c:v>
                </c:pt>
                <c:pt idx="157">
                  <c:v>18.45866998950682</c:v>
                </c:pt>
                <c:pt idx="158">
                  <c:v>8.4695864085781931</c:v>
                </c:pt>
                <c:pt idx="159">
                  <c:v>7.1086337146557304</c:v>
                </c:pt>
                <c:pt idx="160">
                  <c:v>6.8221144881596123</c:v>
                </c:pt>
                <c:pt idx="161">
                  <c:v>6.3906915669681945</c:v>
                </c:pt>
                <c:pt idx="162">
                  <c:v>8.5364950316169832</c:v>
                </c:pt>
                <c:pt idx="163">
                  <c:v>9.6027136258660502</c:v>
                </c:pt>
                <c:pt idx="164">
                  <c:v>11.792937640871525</c:v>
                </c:pt>
                <c:pt idx="165">
                  <c:v>9.48867924528302</c:v>
                </c:pt>
                <c:pt idx="166">
                  <c:v>7.9947058823529407</c:v>
                </c:pt>
                <c:pt idx="167">
                  <c:v>13.63950643324193</c:v>
                </c:pt>
                <c:pt idx="168">
                  <c:v>14.606865389803076</c:v>
                </c:pt>
                <c:pt idx="169">
                  <c:v>10.553420101229211</c:v>
                </c:pt>
                <c:pt idx="170">
                  <c:v>14.036462826693732</c:v>
                </c:pt>
                <c:pt idx="171">
                  <c:v>8.501842870999031</c:v>
                </c:pt>
                <c:pt idx="172">
                  <c:v>8.4752807283763278</c:v>
                </c:pt>
                <c:pt idx="173">
                  <c:v>22.055151403249628</c:v>
                </c:pt>
                <c:pt idx="174">
                  <c:v>9.9693877551020407</c:v>
                </c:pt>
                <c:pt idx="175">
                  <c:v>9.9837205114352603</c:v>
                </c:pt>
                <c:pt idx="176">
                  <c:v>13.907536822312755</c:v>
                </c:pt>
                <c:pt idx="177">
                  <c:v>13.0923038973853</c:v>
                </c:pt>
                <c:pt idx="178">
                  <c:v>9.0651240591023132</c:v>
                </c:pt>
                <c:pt idx="179">
                  <c:v>6.7391213872832374</c:v>
                </c:pt>
                <c:pt idx="180">
                  <c:v>8.7204918032786889</c:v>
                </c:pt>
                <c:pt idx="181">
                  <c:v>9.2933920704845825</c:v>
                </c:pt>
                <c:pt idx="182">
                  <c:v>9.3812826603325412</c:v>
                </c:pt>
                <c:pt idx="183">
                  <c:v>18.355768325223668</c:v>
                </c:pt>
                <c:pt idx="184">
                  <c:v>8.8392267135325131</c:v>
                </c:pt>
                <c:pt idx="185">
                  <c:v>15.095211704721789</c:v>
                </c:pt>
                <c:pt idx="186">
                  <c:v>8.2503018412315114</c:v>
                </c:pt>
                <c:pt idx="187">
                  <c:v>11.601592738482617</c:v>
                </c:pt>
                <c:pt idx="188">
                  <c:v>6.7617066666666661</c:v>
                </c:pt>
                <c:pt idx="189">
                  <c:v>10.117029862792574</c:v>
                </c:pt>
                <c:pt idx="190">
                  <c:v>11.558771929824562</c:v>
                </c:pt>
                <c:pt idx="191">
                  <c:v>7.4992081736909322</c:v>
                </c:pt>
                <c:pt idx="192">
                  <c:v>7.3777413180202354</c:v>
                </c:pt>
                <c:pt idx="193">
                  <c:v>8.1661213720316628</c:v>
                </c:pt>
                <c:pt idx="194">
                  <c:v>7.639023717595145</c:v>
                </c:pt>
                <c:pt idx="195">
                  <c:v>7.5837073354704891</c:v>
                </c:pt>
                <c:pt idx="196">
                  <c:v>8.9495060728744935</c:v>
                </c:pt>
                <c:pt idx="197">
                  <c:v>6.4847931034482755</c:v>
                </c:pt>
                <c:pt idx="198">
                  <c:v>16.116845062884668</c:v>
                </c:pt>
                <c:pt idx="199">
                  <c:v>8.0915352260778128</c:v>
                </c:pt>
                <c:pt idx="200">
                  <c:v>8.1819320214669045</c:v>
                </c:pt>
                <c:pt idx="201">
                  <c:v>7.288632326820605</c:v>
                </c:pt>
                <c:pt idx="202">
                  <c:v>8.867521367521368</c:v>
                </c:pt>
                <c:pt idx="203">
                  <c:v>13.627078860741376</c:v>
                </c:pt>
                <c:pt idx="204">
                  <c:v>9.413127912998446</c:v>
                </c:pt>
                <c:pt idx="205">
                  <c:v>10.658788598574823</c:v>
                </c:pt>
                <c:pt idx="206">
                  <c:v>7.6667705319385702</c:v>
                </c:pt>
                <c:pt idx="207">
                  <c:v>8.1120888157894733</c:v>
                </c:pt>
                <c:pt idx="208">
                  <c:v>8.7053699128851907</c:v>
                </c:pt>
                <c:pt idx="209">
                  <c:v>6.8031520395550062</c:v>
                </c:pt>
                <c:pt idx="210">
                  <c:v>6.655665024630542</c:v>
                </c:pt>
                <c:pt idx="211">
                  <c:v>5.9487547288776801</c:v>
                </c:pt>
                <c:pt idx="212">
                  <c:v>10.250224845418774</c:v>
                </c:pt>
                <c:pt idx="213">
                  <c:v>6.8508656224237425</c:v>
                </c:pt>
                <c:pt idx="214">
                  <c:v>6.4454507857733665</c:v>
                </c:pt>
                <c:pt idx="215">
                  <c:v>5.8996186117467584</c:v>
                </c:pt>
                <c:pt idx="216">
                  <c:v>9.7568109987357783</c:v>
                </c:pt>
                <c:pt idx="217">
                  <c:v>8.2410468319559236</c:v>
                </c:pt>
                <c:pt idx="218">
                  <c:v>9.158118153364633</c:v>
                </c:pt>
                <c:pt idx="219">
                  <c:v>7.086137381781981</c:v>
                </c:pt>
                <c:pt idx="220">
                  <c:v>6.8361981063364894</c:v>
                </c:pt>
                <c:pt idx="221">
                  <c:v>32.35472951724217</c:v>
                </c:pt>
                <c:pt idx="222">
                  <c:v>9.2617031474676459</c:v>
                </c:pt>
                <c:pt idx="223">
                  <c:v>15.96459268762027</c:v>
                </c:pt>
                <c:pt idx="224">
                  <c:v>7.5650430264653359</c:v>
                </c:pt>
                <c:pt idx="225">
                  <c:v>7.9831293706293707</c:v>
                </c:pt>
                <c:pt idx="226">
                  <c:v>17.534842995169083</c:v>
                </c:pt>
                <c:pt idx="227">
                  <c:v>7.9776516129032258</c:v>
                </c:pt>
                <c:pt idx="228">
                  <c:v>8.4659220532319388</c:v>
                </c:pt>
                <c:pt idx="229">
                  <c:v>9.8957659738260197</c:v>
                </c:pt>
                <c:pt idx="230">
                  <c:v>6.8700951039098284</c:v>
                </c:pt>
                <c:pt idx="231">
                  <c:v>6.4397872340425533</c:v>
                </c:pt>
                <c:pt idx="232">
                  <c:v>11.368608460333284</c:v>
                </c:pt>
                <c:pt idx="233">
                  <c:v>5.9432762312633836</c:v>
                </c:pt>
                <c:pt idx="234">
                  <c:v>6.1182222222222222</c:v>
                </c:pt>
                <c:pt idx="235">
                  <c:v>6.6297185048454095</c:v>
                </c:pt>
                <c:pt idx="236">
                  <c:v>8.4444778814324408</c:v>
                </c:pt>
                <c:pt idx="237">
                  <c:v>10.591651542649728</c:v>
                </c:pt>
                <c:pt idx="238">
                  <c:v>6.0418084589207588</c:v>
                </c:pt>
                <c:pt idx="239">
                  <c:v>5.8363221388979465</c:v>
                </c:pt>
                <c:pt idx="240">
                  <c:v>6.630628803245437</c:v>
                </c:pt>
                <c:pt idx="241">
                  <c:v>9.7927499999999998</c:v>
                </c:pt>
                <c:pt idx="242">
                  <c:v>5.4471158669118873</c:v>
                </c:pt>
                <c:pt idx="243">
                  <c:v>4.190804890473764</c:v>
                </c:pt>
                <c:pt idx="244">
                  <c:v>6.6368634405877884</c:v>
                </c:pt>
                <c:pt idx="245">
                  <c:v>5.1544192197487328</c:v>
                </c:pt>
                <c:pt idx="246">
                  <c:v>4.9334763948497855</c:v>
                </c:pt>
                <c:pt idx="247">
                  <c:v>4.0316226023846555</c:v>
                </c:pt>
                <c:pt idx="248">
                  <c:v>6.1624751161247513</c:v>
                </c:pt>
                <c:pt idx="249">
                  <c:v>5.4252742123687279</c:v>
                </c:pt>
                <c:pt idx="250">
                  <c:v>11.273918799646957</c:v>
                </c:pt>
                <c:pt idx="251">
                  <c:v>5.5725376593279261</c:v>
                </c:pt>
                <c:pt idx="252">
                  <c:v>6.5693564356435648</c:v>
                </c:pt>
                <c:pt idx="253">
                  <c:v>5.1908677184466017</c:v>
                </c:pt>
                <c:pt idx="254">
                  <c:v>7.7794504383007421</c:v>
                </c:pt>
                <c:pt idx="255">
                  <c:v>4.5686034658511723</c:v>
                </c:pt>
                <c:pt idx="256">
                  <c:v>6.0717918156535564</c:v>
                </c:pt>
                <c:pt idx="257">
                  <c:v>3.8702259475218663</c:v>
                </c:pt>
                <c:pt idx="258">
                  <c:v>5.4674886191198784</c:v>
                </c:pt>
                <c:pt idx="259">
                  <c:v>10.334758414766558</c:v>
                </c:pt>
                <c:pt idx="260">
                  <c:v>4.8378332387975034</c:v>
                </c:pt>
                <c:pt idx="261">
                  <c:v>22.696283986269275</c:v>
                </c:pt>
                <c:pt idx="262">
                  <c:v>10.092044198895026</c:v>
                </c:pt>
                <c:pt idx="263">
                  <c:v>6.3175281954887224</c:v>
                </c:pt>
                <c:pt idx="264">
                  <c:v>8.3216149831132942</c:v>
                </c:pt>
                <c:pt idx="265">
                  <c:v>4.9528872958980488</c:v>
                </c:pt>
                <c:pt idx="266">
                  <c:v>5.0231838127742572</c:v>
                </c:pt>
                <c:pt idx="267">
                  <c:v>6.3419201786212671</c:v>
                </c:pt>
                <c:pt idx="268">
                  <c:v>8.7831954620657058</c:v>
                </c:pt>
                <c:pt idx="269">
                  <c:v>6.9671057315770737</c:v>
                </c:pt>
                <c:pt idx="270">
                  <c:v>6.7508581524482585</c:v>
                </c:pt>
                <c:pt idx="271">
                  <c:v>11.673652522935779</c:v>
                </c:pt>
                <c:pt idx="272">
                  <c:v>#N/A</c:v>
                </c:pt>
                <c:pt idx="273">
                  <c:v>16.217333119212036</c:v>
                </c:pt>
                <c:pt idx="274">
                  <c:v>12.411228748854729</c:v>
                </c:pt>
                <c:pt idx="275">
                  <c:v>12.598239565759554</c:v>
                </c:pt>
                <c:pt idx="276">
                  <c:v>12.912468687102706</c:v>
                </c:pt>
                <c:pt idx="277">
                  <c:v>10.749030309534396</c:v>
                </c:pt>
                <c:pt idx="278">
                  <c:v>9.0305413202517322</c:v>
                </c:pt>
                <c:pt idx="279">
                  <c:v>11.722854849632546</c:v>
                </c:pt>
              </c:numCache>
            </c:numRef>
          </c:xVal>
          <c:yVal>
            <c:numRef>
              <c:f>Sheet3!$J$2:$J$281</c:f>
              <c:numCache>
                <c:formatCode>0</c:formatCode>
                <c:ptCount val="280"/>
                <c:pt idx="0">
                  <c:v>16.873121681728801</c:v>
                </c:pt>
                <c:pt idx="1">
                  <c:v>16.199240338049499</c:v>
                </c:pt>
                <c:pt idx="2">
                  <c:v>16.3816231823658</c:v>
                </c:pt>
                <c:pt idx="3">
                  <c:v>18.0085854563442</c:v>
                </c:pt>
                <c:pt idx="4">
                  <c:v>15.156443074147999</c:v>
                </c:pt>
                <c:pt idx="5">
                  <c:v>17.696665035000599</c:v>
                </c:pt>
                <c:pt idx="6">
                  <c:v>15.6569284675051</c:v>
                </c:pt>
                <c:pt idx="7">
                  <c:v>20.205218716180699</c:v>
                </c:pt>
                <c:pt idx="8">
                  <c:v>16.4072760647812</c:v>
                </c:pt>
                <c:pt idx="9">
                  <c:v>16.478502570476401</c:v>
                </c:pt>
                <c:pt idx="10">
                  <c:v>16.028027365439598</c:v>
                </c:pt>
                <c:pt idx="11">
                  <c:v>14.815409419278501</c:v>
                </c:pt>
                <c:pt idx="12">
                  <c:v>15.5245525242079</c:v>
                </c:pt>
                <c:pt idx="13">
                  <c:v>16.248878769750601</c:v>
                </c:pt>
                <c:pt idx="14">
                  <c:v>15.434534962698899</c:v>
                </c:pt>
                <c:pt idx="15">
                  <c:v>16.066680483427401</c:v>
                </c:pt>
                <c:pt idx="16">
                  <c:v>16.129931692961598</c:v>
                </c:pt>
                <c:pt idx="17">
                  <c:v>16.476400764103101</c:v>
                </c:pt>
                <c:pt idx="18">
                  <c:v>18.447715854916702</c:v>
                </c:pt>
                <c:pt idx="19">
                  <c:v>13.4422025292663</c:v>
                </c:pt>
                <c:pt idx="20">
                  <c:v>12.8894287163059</c:v>
                </c:pt>
                <c:pt idx="21">
                  <c:v>14.618734194627301</c:v>
                </c:pt>
                <c:pt idx="22">
                  <c:v>14.180049898535099</c:v>
                </c:pt>
                <c:pt idx="23">
                  <c:v>19.614667693182799</c:v>
                </c:pt>
                <c:pt idx="24">
                  <c:v>17.3467395093699</c:v>
                </c:pt>
                <c:pt idx="25">
                  <c:v>14.6295555970128</c:v>
                </c:pt>
                <c:pt idx="26">
                  <c:v>12.8612539199572</c:v>
                </c:pt>
                <c:pt idx="27">
                  <c:v>15.699982140200699</c:v>
                </c:pt>
                <c:pt idx="28">
                  <c:v>17.593299833576399</c:v>
                </c:pt>
                <c:pt idx="29">
                  <c:v>15.849095262583599</c:v>
                </c:pt>
                <c:pt idx="30">
                  <c:v>13.524068731680201</c:v>
                </c:pt>
                <c:pt idx="31">
                  <c:v>14.2623498791909</c:v>
                </c:pt>
                <c:pt idx="32">
                  <c:v>12.9477052600791</c:v>
                </c:pt>
                <c:pt idx="33">
                  <c:v>16.704889282908098</c:v>
                </c:pt>
                <c:pt idx="34">
                  <c:v>18.307982642924401</c:v>
                </c:pt>
                <c:pt idx="35">
                  <c:v>18.9411230682907</c:v>
                </c:pt>
                <c:pt idx="36">
                  <c:v>18.449700826526101</c:v>
                </c:pt>
                <c:pt idx="37">
                  <c:v>14.9983722668632</c:v>
                </c:pt>
                <c:pt idx="38">
                  <c:v>19.189774090609099</c:v>
                </c:pt>
                <c:pt idx="39">
                  <c:v>21.653217701625501</c:v>
                </c:pt>
                <c:pt idx="40">
                  <c:v>22.0603794294769</c:v>
                </c:pt>
                <c:pt idx="41">
                  <c:v>25.814292573694399</c:v>
                </c:pt>
                <c:pt idx="42">
                  <c:v>7.0721064394310096</c:v>
                </c:pt>
                <c:pt idx="43">
                  <c:v>7.7255922370021901</c:v>
                </c:pt>
                <c:pt idx="44">
                  <c:v>7.4096601712825301</c:v>
                </c:pt>
                <c:pt idx="45">
                  <c:v>9.2941069757254908</c:v>
                </c:pt>
                <c:pt idx="46">
                  <c:v>9.9774667534476595</c:v>
                </c:pt>
                <c:pt idx="47">
                  <c:v>17.150452846820201</c:v>
                </c:pt>
                <c:pt idx="48">
                  <c:v>18.3309566644038</c:v>
                </c:pt>
                <c:pt idx="49">
                  <c:v>19.742425617861102</c:v>
                </c:pt>
                <c:pt idx="50">
                  <c:v>20.916716875008799</c:v>
                </c:pt>
                <c:pt idx="51">
                  <c:v>16.462243688607501</c:v>
                </c:pt>
                <c:pt idx="52">
                  <c:v>17.316776264034001</c:v>
                </c:pt>
                <c:pt idx="53">
                  <c:v>21.461644866813099</c:v>
                </c:pt>
                <c:pt idx="54">
                  <c:v>19.262709107487201</c:v>
                </c:pt>
                <c:pt idx="55">
                  <c:v>20.0976706053372</c:v>
                </c:pt>
                <c:pt idx="56">
                  <c:v>19.035547051895701</c:v>
                </c:pt>
                <c:pt idx="57">
                  <c:v>21.3851520453718</c:v>
                </c:pt>
                <c:pt idx="58">
                  <c:v>19.236863473776499</c:v>
                </c:pt>
                <c:pt idx="59">
                  <c:v>21.2900460288372</c:v>
                </c:pt>
                <c:pt idx="60">
                  <c:v>18.7444714352552</c:v>
                </c:pt>
                <c:pt idx="61">
                  <c:v>17.4398371411969</c:v>
                </c:pt>
                <c:pt idx="62">
                  <c:v>17.6985503921156</c:v>
                </c:pt>
                <c:pt idx="63">
                  <c:v>16.371306886223799</c:v>
                </c:pt>
                <c:pt idx="64">
                  <c:v>15.7805248907059</c:v>
                </c:pt>
                <c:pt idx="65">
                  <c:v>15.2164115397198</c:v>
                </c:pt>
                <c:pt idx="66">
                  <c:v>16.688284075765299</c:v>
                </c:pt>
                <c:pt idx="67">
                  <c:v>15.5522541116928</c:v>
                </c:pt>
                <c:pt idx="68">
                  <c:v>14.283715667709901</c:v>
                </c:pt>
                <c:pt idx="69">
                  <c:v>19.230695536260001</c:v>
                </c:pt>
                <c:pt idx="70">
                  <c:v>13.0297861004263</c:v>
                </c:pt>
                <c:pt idx="71">
                  <c:v>14.247052368152399</c:v>
                </c:pt>
                <c:pt idx="72">
                  <c:v>15.122577998637899</c:v>
                </c:pt>
                <c:pt idx="73">
                  <c:v>14.6726601293174</c:v>
                </c:pt>
                <c:pt idx="74">
                  <c:v>14.2884389574547</c:v>
                </c:pt>
                <c:pt idx="75">
                  <c:v>12.921268593801299</c:v>
                </c:pt>
                <c:pt idx="76">
                  <c:v>14.827387362050599</c:v>
                </c:pt>
                <c:pt idx="77">
                  <c:v>12.886126828534399</c:v>
                </c:pt>
                <c:pt idx="78">
                  <c:v>13.8545169700907</c:v>
                </c:pt>
                <c:pt idx="79">
                  <c:v>12.752632296831599</c:v>
                </c:pt>
                <c:pt idx="80">
                  <c:v>14.4714356421199</c:v>
                </c:pt>
                <c:pt idx="81">
                  <c:v>14.7785232698262</c:v>
                </c:pt>
                <c:pt idx="82">
                  <c:v>15.3048444617173</c:v>
                </c:pt>
                <c:pt idx="83">
                  <c:v>16.522354215837801</c:v>
                </c:pt>
                <c:pt idx="84">
                  <c:v>15.5233404979514</c:v>
                </c:pt>
                <c:pt idx="85">
                  <c:v>13.177644022429799</c:v>
                </c:pt>
                <c:pt idx="86">
                  <c:v>14.769870923161999</c:v>
                </c:pt>
                <c:pt idx="87">
                  <c:v>14.2462759905762</c:v>
                </c:pt>
                <c:pt idx="88">
                  <c:v>14.042925568744399</c:v>
                </c:pt>
                <c:pt idx="89">
                  <c:v>17.991424475262999</c:v>
                </c:pt>
                <c:pt idx="90">
                  <c:v>13.814814266611499</c:v>
                </c:pt>
                <c:pt idx="91">
                  <c:v>14.629412082077</c:v>
                </c:pt>
                <c:pt idx="92">
                  <c:v>15.4185692416454</c:v>
                </c:pt>
                <c:pt idx="93">
                  <c:v>12.6194245583157</c:v>
                </c:pt>
                <c:pt idx="94">
                  <c:v>14.2682578747806</c:v>
                </c:pt>
                <c:pt idx="95">
                  <c:v>13.1499981280722</c:v>
                </c:pt>
                <c:pt idx="96">
                  <c:v>14.9796072950463</c:v>
                </c:pt>
                <c:pt idx="97">
                  <c:v>17.325360344414801</c:v>
                </c:pt>
                <c:pt idx="98">
                  <c:v>14.974892858343001</c:v>
                </c:pt>
                <c:pt idx="99">
                  <c:v>15.920823110828101</c:v>
                </c:pt>
                <c:pt idx="100">
                  <c:v>12.657541410124701</c:v>
                </c:pt>
                <c:pt idx="101">
                  <c:v>14.9409933180176</c:v>
                </c:pt>
                <c:pt idx="102">
                  <c:v>13.996995600928001</c:v>
                </c:pt>
                <c:pt idx="103">
                  <c:v>15.4020777571994</c:v>
                </c:pt>
                <c:pt idx="104">
                  <c:v>18.8022900633527</c:v>
                </c:pt>
                <c:pt idx="105">
                  <c:v>13.8362132854534</c:v>
                </c:pt>
                <c:pt idx="106">
                  <c:v>18.980252371422999</c:v>
                </c:pt>
                <c:pt idx="107">
                  <c:v>17.377376589573501</c:v>
                </c:pt>
                <c:pt idx="108">
                  <c:v>16.374730242202599</c:v>
                </c:pt>
                <c:pt idx="109">
                  <c:v>18.388052346109301</c:v>
                </c:pt>
                <c:pt idx="110">
                  <c:v>18.159998875307299</c:v>
                </c:pt>
                <c:pt idx="111">
                  <c:v>19.238669663019301</c:v>
                </c:pt>
                <c:pt idx="112">
                  <c:v>18.023352685322799</c:v>
                </c:pt>
                <c:pt idx="113">
                  <c:v>18.526623060290198</c:v>
                </c:pt>
                <c:pt idx="114">
                  <c:v>17.296861537469699</c:v>
                </c:pt>
                <c:pt idx="115">
                  <c:v>18.6730598075534</c:v>
                </c:pt>
                <c:pt idx="116">
                  <c:v>19.324778849934699</c:v>
                </c:pt>
                <c:pt idx="117">
                  <c:v>19.145300695109601</c:v>
                </c:pt>
                <c:pt idx="118">
                  <c:v>14.622369795214899</c:v>
                </c:pt>
                <c:pt idx="119">
                  <c:v>16.719978947997902</c:v>
                </c:pt>
                <c:pt idx="120">
                  <c:v>9.6758715501336106</c:v>
                </c:pt>
                <c:pt idx="121">
                  <c:v>12.480889427867099</c:v>
                </c:pt>
                <c:pt idx="122">
                  <c:v>12.0912267049791</c:v>
                </c:pt>
                <c:pt idx="123">
                  <c:v>11.1344889750424</c:v>
                </c:pt>
                <c:pt idx="124">
                  <c:v>10.180187468261501</c:v>
                </c:pt>
                <c:pt idx="125">
                  <c:v>11.9179361574305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20.0134248124977</c:v>
                </c:pt>
                <c:pt idx="139">
                  <c:v>20.931682818244202</c:v>
                </c:pt>
                <c:pt idx="140">
                  <c:v>18.565674538931098</c:v>
                </c:pt>
                <c:pt idx="141">
                  <c:v>19.077050677333101</c:v>
                </c:pt>
                <c:pt idx="142">
                  <c:v>18.1801601733351</c:v>
                </c:pt>
                <c:pt idx="143">
                  <c:v>18.481891774868</c:v>
                </c:pt>
                <c:pt idx="144">
                  <c:v>18.9767985860652</c:v>
                </c:pt>
                <c:pt idx="145">
                  <c:v>18.214757699873001</c:v>
                </c:pt>
                <c:pt idx="146">
                  <c:v>19.434927767972098</c:v>
                </c:pt>
                <c:pt idx="147">
                  <c:v>22.8046191331423</c:v>
                </c:pt>
                <c:pt idx="148">
                  <c:v>21.580702430532298</c:v>
                </c:pt>
                <c:pt idx="149">
                  <c:v>20.668943527790798</c:v>
                </c:pt>
                <c:pt idx="150">
                  <c:v>21.795794537240401</c:v>
                </c:pt>
                <c:pt idx="151">
                  <c:v>20.552233302159902</c:v>
                </c:pt>
                <c:pt idx="152">
                  <c:v>23.671765505874799</c:v>
                </c:pt>
                <c:pt idx="153">
                  <c:v>19.463693926667901</c:v>
                </c:pt>
                <c:pt idx="154">
                  <c:v>18.896094340979001</c:v>
                </c:pt>
                <c:pt idx="155">
                  <c:v>18.841509579470099</c:v>
                </c:pt>
                <c:pt idx="156">
                  <c:v>#N/A</c:v>
                </c:pt>
                <c:pt idx="157">
                  <c:v>30.732958452327999</c:v>
                </c:pt>
                <c:pt idx="158">
                  <c:v>24.817995875007</c:v>
                </c:pt>
                <c:pt idx="159">
                  <c:v>24.379348990968399</c:v>
                </c:pt>
                <c:pt idx="160">
                  <c:v>21.7962672303501</c:v>
                </c:pt>
                <c:pt idx="161">
                  <c:v>20.489743140224601</c:v>
                </c:pt>
                <c:pt idx="162">
                  <c:v>26.177373552334899</c:v>
                </c:pt>
                <c:pt idx="163">
                  <c:v>24.6775139271234</c:v>
                </c:pt>
                <c:pt idx="164">
                  <c:v>25.3595652966351</c:v>
                </c:pt>
                <c:pt idx="165">
                  <c:v>27.174192480614501</c:v>
                </c:pt>
                <c:pt idx="166">
                  <c:v>25.6347196056577</c:v>
                </c:pt>
                <c:pt idx="167">
                  <c:v>26.899908672054401</c:v>
                </c:pt>
                <c:pt idx="168">
                  <c:v>27.154403807684002</c:v>
                </c:pt>
                <c:pt idx="169">
                  <c:v>27.254670769769199</c:v>
                </c:pt>
                <c:pt idx="170">
                  <c:v>27.452612418454901</c:v>
                </c:pt>
                <c:pt idx="171">
                  <c:v>18.447972494524201</c:v>
                </c:pt>
                <c:pt idx="172">
                  <c:v>22.685704521425201</c:v>
                </c:pt>
                <c:pt idx="173">
                  <c:v>20.339557609132701</c:v>
                </c:pt>
                <c:pt idx="174">
                  <c:v>23.954731028203401</c:v>
                </c:pt>
                <c:pt idx="175">
                  <c:v>21.2059093082269</c:v>
                </c:pt>
                <c:pt idx="176">
                  <c:v>20.701213866982801</c:v>
                </c:pt>
                <c:pt idx="177">
                  <c:v>15.7641217739121</c:v>
                </c:pt>
                <c:pt idx="178">
                  <c:v>14.235170093788099</c:v>
                </c:pt>
                <c:pt idx="179">
                  <c:v>15.9948073031379</c:v>
                </c:pt>
                <c:pt idx="180">
                  <c:v>15.520222509448899</c:v>
                </c:pt>
                <c:pt idx="181">
                  <c:v>17.4199498123828</c:v>
                </c:pt>
                <c:pt idx="182">
                  <c:v>18.6542559468691</c:v>
                </c:pt>
                <c:pt idx="183">
                  <c:v>23.232170704788199</c:v>
                </c:pt>
                <c:pt idx="184">
                  <c:v>19.116869815788299</c:v>
                </c:pt>
                <c:pt idx="185">
                  <c:v>20.478803279269101</c:v>
                </c:pt>
                <c:pt idx="186">
                  <c:v>20.4596953447323</c:v>
                </c:pt>
                <c:pt idx="187">
                  <c:v>21.9297164419837</c:v>
                </c:pt>
                <c:pt idx="188">
                  <c:v>23.602932321304099</c:v>
                </c:pt>
                <c:pt idx="189">
                  <c:v>24.793777724780199</c:v>
                </c:pt>
                <c:pt idx="190">
                  <c:v>20.516921386073601</c:v>
                </c:pt>
                <c:pt idx="191">
                  <c:v>19.855860506566799</c:v>
                </c:pt>
                <c:pt idx="192">
                  <c:v>20.9689713214341</c:v>
                </c:pt>
                <c:pt idx="193">
                  <c:v>19.181571490244</c:v>
                </c:pt>
                <c:pt idx="194">
                  <c:v>21.327305552784399</c:v>
                </c:pt>
                <c:pt idx="195">
                  <c:v>17.2548671630645</c:v>
                </c:pt>
                <c:pt idx="196">
                  <c:v>16.762401376649098</c:v>
                </c:pt>
                <c:pt idx="197">
                  <c:v>16.308882151388399</c:v>
                </c:pt>
                <c:pt idx="198">
                  <c:v>16.658970693004399</c:v>
                </c:pt>
                <c:pt idx="199">
                  <c:v>15.5201742518259</c:v>
                </c:pt>
                <c:pt idx="200">
                  <c:v>14.4360915613176</c:v>
                </c:pt>
                <c:pt idx="201">
                  <c:v>16.709112050595301</c:v>
                </c:pt>
                <c:pt idx="202">
                  <c:v>18.179566127502099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20.031048181342499</c:v>
                </c:pt>
                <c:pt idx="231">
                  <c:v>18.977405815985399</c:v>
                </c:pt>
                <c:pt idx="232">
                  <c:v>20.323970168617201</c:v>
                </c:pt>
                <c:pt idx="233">
                  <c:v>21.616590339833099</c:v>
                </c:pt>
                <c:pt idx="234">
                  <c:v>23.4613358971365</c:v>
                </c:pt>
                <c:pt idx="235">
                  <c:v>20.793808549305599</c:v>
                </c:pt>
                <c:pt idx="236">
                  <c:v>18.956519487626998</c:v>
                </c:pt>
                <c:pt idx="237">
                  <c:v>16.460091702470798</c:v>
                </c:pt>
                <c:pt idx="238">
                  <c:v>15.8891044152876</c:v>
                </c:pt>
                <c:pt idx="239">
                  <c:v>16.533876733585199</c:v>
                </c:pt>
                <c:pt idx="240">
                  <c:v>20.209997804433499</c:v>
                </c:pt>
                <c:pt idx="241">
                  <c:v>18.077454420915899</c:v>
                </c:pt>
                <c:pt idx="242">
                  <c:v>17.040320654649999</c:v>
                </c:pt>
                <c:pt idx="243">
                  <c:v>19.761760947116102</c:v>
                </c:pt>
                <c:pt idx="244">
                  <c:v>19.367440492700801</c:v>
                </c:pt>
                <c:pt idx="245">
                  <c:v>17.544591582147401</c:v>
                </c:pt>
                <c:pt idx="246">
                  <c:v>17.023464128664699</c:v>
                </c:pt>
                <c:pt idx="247">
                  <c:v>18.189299726204599</c:v>
                </c:pt>
                <c:pt idx="248">
                  <c:v>19.003048908980901</c:v>
                </c:pt>
                <c:pt idx="249">
                  <c:v>16.8994427680807</c:v>
                </c:pt>
                <c:pt idx="250">
                  <c:v>17.301244196645499</c:v>
                </c:pt>
                <c:pt idx="251">
                  <c:v>18.129263397736299</c:v>
                </c:pt>
                <c:pt idx="252">
                  <c:v>16.264426652247501</c:v>
                </c:pt>
                <c:pt idx="253">
                  <c:v>17.162442459600399</c:v>
                </c:pt>
                <c:pt idx="254">
                  <c:v>19.1057662421617</c:v>
                </c:pt>
                <c:pt idx="255">
                  <c:v>18.7332141320727</c:v>
                </c:pt>
                <c:pt idx="256">
                  <c:v>18.9103221065069</c:v>
                </c:pt>
                <c:pt idx="257">
                  <c:v>20.6549891429847</c:v>
                </c:pt>
                <c:pt idx="258">
                  <c:v>18.137916148157</c:v>
                </c:pt>
                <c:pt idx="259">
                  <c:v>17.620943860467001</c:v>
                </c:pt>
                <c:pt idx="260">
                  <c:v>19.831397422556901</c:v>
                </c:pt>
                <c:pt idx="261">
                  <c:v>21.712806734867801</c:v>
                </c:pt>
                <c:pt idx="262">
                  <c:v>20.4991413461162</c:v>
                </c:pt>
                <c:pt idx="263">
                  <c:v>20.2163908087599</c:v>
                </c:pt>
                <c:pt idx="264">
                  <c:v>19.308577737679599</c:v>
                </c:pt>
                <c:pt idx="265">
                  <c:v>18.261535303476901</c:v>
                </c:pt>
                <c:pt idx="266">
                  <c:v>20.666214042529901</c:v>
                </c:pt>
                <c:pt idx="267">
                  <c:v>19.098777980470299</c:v>
                </c:pt>
                <c:pt idx="268">
                  <c:v>18.341736441901201</c:v>
                </c:pt>
                <c:pt idx="269">
                  <c:v>17.035845548877798</c:v>
                </c:pt>
                <c:pt idx="270">
                  <c:v>17.797947898352</c:v>
                </c:pt>
                <c:pt idx="271">
                  <c:v>19.824219524153499</c:v>
                </c:pt>
                <c:pt idx="272">
                  <c:v>20.6229606637886</c:v>
                </c:pt>
                <c:pt idx="273">
                  <c:v>21.165111136788099</c:v>
                </c:pt>
                <c:pt idx="274">
                  <c:v>22.511313746448302</c:v>
                </c:pt>
                <c:pt idx="275">
                  <c:v>21.671392548720899</c:v>
                </c:pt>
                <c:pt idx="276">
                  <c:v>21.370238516331899</c:v>
                </c:pt>
                <c:pt idx="277">
                  <c:v>20.134685703355501</c:v>
                </c:pt>
                <c:pt idx="278">
                  <c:v>21.7773210694541</c:v>
                </c:pt>
                <c:pt idx="279">
                  <c:v>24.019311018174498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676-4B46-A7CF-AF0C62E0473E}"/>
            </c:ext>
          </c:extLst>
        </c:ser>
        <c:ser>
          <c:idx val="2"/>
          <c:order val="2"/>
          <c:tx>
            <c:v>Medium low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3175">
                <a:solidFill>
                  <a:srgbClr val="FFC000"/>
                </a:solidFill>
              </a:ln>
              <a:effectLst/>
            </c:spPr>
          </c:marker>
          <c:xVal>
            <c:numRef>
              <c:f>Sheet3!$I$282:$I$493</c:f>
              <c:numCache>
                <c:formatCode>0</c:formatCode>
                <c:ptCount val="212"/>
                <c:pt idx="0">
                  <c:v>22.350721925133687</c:v>
                </c:pt>
                <c:pt idx="1">
                  <c:v>22.329339707200479</c:v>
                </c:pt>
                <c:pt idx="2">
                  <c:v>20.258471867007675</c:v>
                </c:pt>
                <c:pt idx="3">
                  <c:v>20.553121356650767</c:v>
                </c:pt>
                <c:pt idx="4">
                  <c:v>20.920241080038572</c:v>
                </c:pt>
                <c:pt idx="5">
                  <c:v>#N/A</c:v>
                </c:pt>
                <c:pt idx="6">
                  <c:v>34.620142547257515</c:v>
                </c:pt>
                <c:pt idx="7">
                  <c:v>30.809630048009037</c:v>
                </c:pt>
                <c:pt idx="8">
                  <c:v>30.099259324574554</c:v>
                </c:pt>
                <c:pt idx="9">
                  <c:v>29.375227201504231</c:v>
                </c:pt>
                <c:pt idx="10">
                  <c:v>#N/A</c:v>
                </c:pt>
                <c:pt idx="11">
                  <c:v>26.963909090909091</c:v>
                </c:pt>
                <c:pt idx="12">
                  <c:v>24.027050997782705</c:v>
                </c:pt>
                <c:pt idx="13">
                  <c:v>26.036800499271894</c:v>
                </c:pt>
                <c:pt idx="14">
                  <c:v>32.840380110154371</c:v>
                </c:pt>
                <c:pt idx="15">
                  <c:v>18.738437884378843</c:v>
                </c:pt>
                <c:pt idx="16">
                  <c:v>26.946679687500001</c:v>
                </c:pt>
                <c:pt idx="17">
                  <c:v>19.781583403895006</c:v>
                </c:pt>
                <c:pt idx="18">
                  <c:v>25.754278728606355</c:v>
                </c:pt>
                <c:pt idx="19">
                  <c:v>19.603678433699198</c:v>
                </c:pt>
                <c:pt idx="20">
                  <c:v>21.938639281129653</c:v>
                </c:pt>
                <c:pt idx="21">
                  <c:v>24.20387596899225</c:v>
                </c:pt>
                <c:pt idx="22">
                  <c:v>24.367945048654835</c:v>
                </c:pt>
                <c:pt idx="23">
                  <c:v>19.58337041156841</c:v>
                </c:pt>
                <c:pt idx="24">
                  <c:v>19.127780612244898</c:v>
                </c:pt>
                <c:pt idx="25">
                  <c:v>19.648695652173913</c:v>
                </c:pt>
                <c:pt idx="26">
                  <c:v>20.878303747534517</c:v>
                </c:pt>
                <c:pt idx="27">
                  <c:v>18.276297169811318</c:v>
                </c:pt>
                <c:pt idx="28">
                  <c:v>17.42890988372093</c:v>
                </c:pt>
                <c:pt idx="29">
                  <c:v>16.829438565549676</c:v>
                </c:pt>
                <c:pt idx="30">
                  <c:v>17.603269278762166</c:v>
                </c:pt>
                <c:pt idx="31">
                  <c:v>28.712536673023322</c:v>
                </c:pt>
                <c:pt idx="32">
                  <c:v>27.976865068677618</c:v>
                </c:pt>
                <c:pt idx="33">
                  <c:v>28.405972935137655</c:v>
                </c:pt>
                <c:pt idx="34">
                  <c:v>29.262043703423011</c:v>
                </c:pt>
                <c:pt idx="35">
                  <c:v>18.339913043478262</c:v>
                </c:pt>
                <c:pt idx="36">
                  <c:v>25.148622565362345</c:v>
                </c:pt>
                <c:pt idx="37">
                  <c:v>21.903526748480875</c:v>
                </c:pt>
                <c:pt idx="38">
                  <c:v>23.936940298507462</c:v>
                </c:pt>
                <c:pt idx="39">
                  <c:v>27.125731323132314</c:v>
                </c:pt>
                <c:pt idx="40">
                  <c:v>20.010149572649574</c:v>
                </c:pt>
                <c:pt idx="41">
                  <c:v>18.539727793696276</c:v>
                </c:pt>
                <c:pt idx="42">
                  <c:v>16.716758791957062</c:v>
                </c:pt>
                <c:pt idx="43">
                  <c:v>17.145833860159311</c:v>
                </c:pt>
                <c:pt idx="44">
                  <c:v>17.295200698080279</c:v>
                </c:pt>
                <c:pt idx="45">
                  <c:v>17.779459148446488</c:v>
                </c:pt>
                <c:pt idx="46">
                  <c:v>16.927593167701865</c:v>
                </c:pt>
                <c:pt idx="47">
                  <c:v>17.25478334956183</c:v>
                </c:pt>
                <c:pt idx="48">
                  <c:v>18.880931286700321</c:v>
                </c:pt>
                <c:pt idx="49">
                  <c:v>19.997228841832914</c:v>
                </c:pt>
                <c:pt idx="50">
                  <c:v>19.321841794569067</c:v>
                </c:pt>
                <c:pt idx="51">
                  <c:v>17.781345926800469</c:v>
                </c:pt>
                <c:pt idx="52">
                  <c:v>15.347222222222221</c:v>
                </c:pt>
                <c:pt idx="53">
                  <c:v>20.201233480176214</c:v>
                </c:pt>
                <c:pt idx="54">
                  <c:v>18.798387662110063</c:v>
                </c:pt>
                <c:pt idx="55">
                  <c:v>17.313551401869159</c:v>
                </c:pt>
                <c:pt idx="56">
                  <c:v>17.308212560386472</c:v>
                </c:pt>
                <c:pt idx="57">
                  <c:v>22.266228373702422</c:v>
                </c:pt>
                <c:pt idx="58">
                  <c:v>20.193157433763961</c:v>
                </c:pt>
                <c:pt idx="59">
                  <c:v>#N/A</c:v>
                </c:pt>
                <c:pt idx="60">
                  <c:v>31.171431077584316</c:v>
                </c:pt>
                <c:pt idx="61">
                  <c:v>26.628211009174311</c:v>
                </c:pt>
                <c:pt idx="62">
                  <c:v>26.181239530988279</c:v>
                </c:pt>
                <c:pt idx="63">
                  <c:v>23.493495934959348</c:v>
                </c:pt>
                <c:pt idx="64">
                  <c:v>28.635646772886851</c:v>
                </c:pt>
                <c:pt idx="65">
                  <c:v>31.139403187521197</c:v>
                </c:pt>
                <c:pt idx="66">
                  <c:v>24.868724090280978</c:v>
                </c:pt>
                <c:pt idx="67">
                  <c:v>26.978162263268647</c:v>
                </c:pt>
                <c:pt idx="68">
                  <c:v>#N/A</c:v>
                </c:pt>
                <c:pt idx="69">
                  <c:v>23.461291821561339</c:v>
                </c:pt>
                <c:pt idx="70">
                  <c:v>26.888575508746872</c:v>
                </c:pt>
                <c:pt idx="71">
                  <c:v>34.023544600938969</c:v>
                </c:pt>
                <c:pt idx="72">
                  <c:v>29.423268447261204</c:v>
                </c:pt>
                <c:pt idx="73">
                  <c:v>29.008594539939331</c:v>
                </c:pt>
                <c:pt idx="74">
                  <c:v>27.813868978163029</c:v>
                </c:pt>
                <c:pt idx="75">
                  <c:v>29.664887971698114</c:v>
                </c:pt>
                <c:pt idx="76">
                  <c:v>28.994878854625554</c:v>
                </c:pt>
                <c:pt idx="77">
                  <c:v>31.93706608962222</c:v>
                </c:pt>
                <c:pt idx="78">
                  <c:v>32.302991926547406</c:v>
                </c:pt>
                <c:pt idx="79">
                  <c:v>23.66263696128561</c:v>
                </c:pt>
                <c:pt idx="80">
                  <c:v>26.254315605928507</c:v>
                </c:pt>
                <c:pt idx="81">
                  <c:v>29.810614059460963</c:v>
                </c:pt>
                <c:pt idx="82">
                  <c:v>30.191906954204025</c:v>
                </c:pt>
                <c:pt idx="83">
                  <c:v>53.156259530107363</c:v>
                </c:pt>
                <c:pt idx="84">
                  <c:v>29.952391930835734</c:v>
                </c:pt>
                <c:pt idx="85">
                  <c:v>44.197722923842321</c:v>
                </c:pt>
                <c:pt idx="86">
                  <c:v>36.510122585438339</c:v>
                </c:pt>
                <c:pt idx="87">
                  <c:v>32.963622559652926</c:v>
                </c:pt>
                <c:pt idx="88">
                  <c:v>32.612110367120756</c:v>
                </c:pt>
                <c:pt idx="89">
                  <c:v>31.636209403780899</c:v>
                </c:pt>
                <c:pt idx="90">
                  <c:v>31.546324940724851</c:v>
                </c:pt>
                <c:pt idx="91">
                  <c:v>30.478210526315788</c:v>
                </c:pt>
                <c:pt idx="92">
                  <c:v>32.743267485317674</c:v>
                </c:pt>
                <c:pt idx="93">
                  <c:v>24.752754590984978</c:v>
                </c:pt>
                <c:pt idx="94">
                  <c:v>29.899103713188222</c:v>
                </c:pt>
                <c:pt idx="95">
                  <c:v>29.694401653203084</c:v>
                </c:pt>
                <c:pt idx="96">
                  <c:v>26.948285714285717</c:v>
                </c:pt>
                <c:pt idx="97">
                  <c:v>32.525340715502551</c:v>
                </c:pt>
                <c:pt idx="98">
                  <c:v>31.219344719414433</c:v>
                </c:pt>
                <c:pt idx="99">
                  <c:v>36.32159268347089</c:v>
                </c:pt>
                <c:pt idx="100">
                  <c:v>34.514848883048622</c:v>
                </c:pt>
                <c:pt idx="101">
                  <c:v>37.590674461713959</c:v>
                </c:pt>
                <c:pt idx="102">
                  <c:v>39.18966749379652</c:v>
                </c:pt>
                <c:pt idx="103">
                  <c:v>26.27490711631895</c:v>
                </c:pt>
                <c:pt idx="104">
                  <c:v>31.541813537675608</c:v>
                </c:pt>
                <c:pt idx="105">
                  <c:v>31.437864570124272</c:v>
                </c:pt>
                <c:pt idx="106">
                  <c:v>29.041565010413567</c:v>
                </c:pt>
                <c:pt idx="107">
                  <c:v>23.742596348884383</c:v>
                </c:pt>
                <c:pt idx="108">
                  <c:v>27.25005120327701</c:v>
                </c:pt>
                <c:pt idx="109">
                  <c:v>25.335011990407676</c:v>
                </c:pt>
                <c:pt idx="110">
                  <c:v>36.711628365716543</c:v>
                </c:pt>
                <c:pt idx="111">
                  <c:v>30.708861756597084</c:v>
                </c:pt>
                <c:pt idx="112">
                  <c:v>26.393335308056869</c:v>
                </c:pt>
                <c:pt idx="113">
                  <c:v>30.268913146654011</c:v>
                </c:pt>
                <c:pt idx="114">
                  <c:v>26.312996808819264</c:v>
                </c:pt>
                <c:pt idx="115">
                  <c:v>31.362662699888439</c:v>
                </c:pt>
                <c:pt idx="116">
                  <c:v>24.069502910882221</c:v>
                </c:pt>
                <c:pt idx="117">
                  <c:v>25.039703658905349</c:v>
                </c:pt>
                <c:pt idx="118">
                  <c:v>22.676465441819772</c:v>
                </c:pt>
                <c:pt idx="119">
                  <c:v>26.241428967045142</c:v>
                </c:pt>
                <c:pt idx="120">
                  <c:v>29.16557239057239</c:v>
                </c:pt>
                <c:pt idx="121">
                  <c:v>24.705475594493116</c:v>
                </c:pt>
                <c:pt idx="122">
                  <c:v>24.326310772163964</c:v>
                </c:pt>
                <c:pt idx="123">
                  <c:v>24.520262557077626</c:v>
                </c:pt>
                <c:pt idx="124">
                  <c:v>20.575344180225279</c:v>
                </c:pt>
                <c:pt idx="125">
                  <c:v>17.886510449651677</c:v>
                </c:pt>
                <c:pt idx="126">
                  <c:v>37.038015274199488</c:v>
                </c:pt>
                <c:pt idx="127">
                  <c:v>21.572398190045249</c:v>
                </c:pt>
                <c:pt idx="128">
                  <c:v>21.435161943319837</c:v>
                </c:pt>
                <c:pt idx="129">
                  <c:v>24.195538664904163</c:v>
                </c:pt>
                <c:pt idx="130">
                  <c:v>22.958916478555306</c:v>
                </c:pt>
                <c:pt idx="131">
                  <c:v>24.289365671641789</c:v>
                </c:pt>
                <c:pt idx="132">
                  <c:v>24.870443476031785</c:v>
                </c:pt>
                <c:pt idx="133">
                  <c:v>19.358536585365854</c:v>
                </c:pt>
                <c:pt idx="134">
                  <c:v>20.046868058640605</c:v>
                </c:pt>
                <c:pt idx="135">
                  <c:v>16.348685491723469</c:v>
                </c:pt>
                <c:pt idx="136">
                  <c:v>16.498215560314062</c:v>
                </c:pt>
                <c:pt idx="137">
                  <c:v>18.773422279376309</c:v>
                </c:pt>
                <c:pt idx="138">
                  <c:v>17.676413760603204</c:v>
                </c:pt>
                <c:pt idx="139">
                  <c:v>17.970504703328508</c:v>
                </c:pt>
                <c:pt idx="140">
                  <c:v>17.73965458276334</c:v>
                </c:pt>
                <c:pt idx="141">
                  <c:v>17.479467202814778</c:v>
                </c:pt>
                <c:pt idx="142">
                  <c:v>15.967143924302787</c:v>
                </c:pt>
                <c:pt idx="143">
                  <c:v>17.539574400508176</c:v>
                </c:pt>
                <c:pt idx="144">
                  <c:v>20.864157223234802</c:v>
                </c:pt>
                <c:pt idx="145">
                  <c:v>15.55033078880407</c:v>
                </c:pt>
                <c:pt idx="146">
                  <c:v>23.453643452541005</c:v>
                </c:pt>
                <c:pt idx="147">
                  <c:v>17.991204397801098</c:v>
                </c:pt>
                <c:pt idx="148">
                  <c:v>15.421245267143457</c:v>
                </c:pt>
                <c:pt idx="149">
                  <c:v>16.40810965162764</c:v>
                </c:pt>
                <c:pt idx="150">
                  <c:v>19.581444720154398</c:v>
                </c:pt>
                <c:pt idx="151">
                  <c:v>15.188957433682914</c:v>
                </c:pt>
                <c:pt idx="152">
                  <c:v>16.640843547224225</c:v>
                </c:pt>
                <c:pt idx="153">
                  <c:v>15.683498046426109</c:v>
                </c:pt>
                <c:pt idx="154">
                  <c:v>18.124860225214583</c:v>
                </c:pt>
                <c:pt idx="155">
                  <c:v>17.561969625802409</c:v>
                </c:pt>
                <c:pt idx="156">
                  <c:v>14.508092876465284</c:v>
                </c:pt>
                <c:pt idx="157">
                  <c:v>14.883265607683784</c:v>
                </c:pt>
                <c:pt idx="158">
                  <c:v>14.997454114860865</c:v>
                </c:pt>
                <c:pt idx="159">
                  <c:v>17.703688083273509</c:v>
                </c:pt>
                <c:pt idx="160">
                  <c:v>17.145698254364088</c:v>
                </c:pt>
                <c:pt idx="161">
                  <c:v>18.375756073376301</c:v>
                </c:pt>
                <c:pt idx="162">
                  <c:v>18.809562350119901</c:v>
                </c:pt>
                <c:pt idx="163">
                  <c:v>17.774010217113666</c:v>
                </c:pt>
                <c:pt idx="164">
                  <c:v>24.420260388799715</c:v>
                </c:pt>
                <c:pt idx="165">
                  <c:v>17.323449131513648</c:v>
                </c:pt>
                <c:pt idx="166">
                  <c:v>21.813333333333333</c:v>
                </c:pt>
                <c:pt idx="167">
                  <c:v>16.628621291448518</c:v>
                </c:pt>
                <c:pt idx="168">
                  <c:v>15.072323232323233</c:v>
                </c:pt>
                <c:pt idx="169">
                  <c:v>15.769297553275454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13.63676286072773</c:v>
                </c:pt>
                <c:pt idx="174">
                  <c:v>#N/A</c:v>
                </c:pt>
                <c:pt idx="175">
                  <c:v>13.737278761061948</c:v>
                </c:pt>
                <c:pt idx="176">
                  <c:v>14.95290927021696</c:v>
                </c:pt>
                <c:pt idx="177">
                  <c:v>15.060977364281602</c:v>
                </c:pt>
                <c:pt idx="178">
                  <c:v>17.222996171565011</c:v>
                </c:pt>
                <c:pt idx="179">
                  <c:v>11.671444695259593</c:v>
                </c:pt>
                <c:pt idx="180">
                  <c:v>11.196225163994601</c:v>
                </c:pt>
                <c:pt idx="181">
                  <c:v>13.121453946352263</c:v>
                </c:pt>
                <c:pt idx="182">
                  <c:v>14.044694767441861</c:v>
                </c:pt>
                <c:pt idx="183">
                  <c:v>#N/A</c:v>
                </c:pt>
                <c:pt idx="184">
                  <c:v>14.701292177165024</c:v>
                </c:pt>
                <c:pt idx="185">
                  <c:v>17.724253495591025</c:v>
                </c:pt>
                <c:pt idx="186">
                  <c:v>16.524858744241985</c:v>
                </c:pt>
                <c:pt idx="187">
                  <c:v>17.98384692710319</c:v>
                </c:pt>
                <c:pt idx="188">
                  <c:v>13.456345669443905</c:v>
                </c:pt>
                <c:pt idx="189">
                  <c:v>16.341428227939407</c:v>
                </c:pt>
                <c:pt idx="190">
                  <c:v>14.983968950388121</c:v>
                </c:pt>
                <c:pt idx="191">
                  <c:v>12.126741389481326</c:v>
                </c:pt>
                <c:pt idx="192">
                  <c:v>#N/A</c:v>
                </c:pt>
                <c:pt idx="193">
                  <c:v>24.229541129202794</c:v>
                </c:pt>
                <c:pt idx="194">
                  <c:v>17.155126275296873</c:v>
                </c:pt>
                <c:pt idx="195">
                  <c:v>15.626905978644729</c:v>
                </c:pt>
                <c:pt idx="196">
                  <c:v>14.151083081985194</c:v>
                </c:pt>
                <c:pt idx="197">
                  <c:v>15.746400815390496</c:v>
                </c:pt>
                <c:pt idx="198">
                  <c:v>#N/A</c:v>
                </c:pt>
                <c:pt idx="199">
                  <c:v>#N/A</c:v>
                </c:pt>
                <c:pt idx="200">
                  <c:v>13.333736187845302</c:v>
                </c:pt>
                <c:pt idx="201">
                  <c:v>16.074078681387032</c:v>
                </c:pt>
                <c:pt idx="202">
                  <c:v>15.907209236834696</c:v>
                </c:pt>
                <c:pt idx="203">
                  <c:v>18.013104720053359</c:v>
                </c:pt>
                <c:pt idx="204">
                  <c:v>10.485386221294364</c:v>
                </c:pt>
                <c:pt idx="205">
                  <c:v>16.400079249768858</c:v>
                </c:pt>
                <c:pt idx="206">
                  <c:v>18.481499649614577</c:v>
                </c:pt>
                <c:pt idx="207">
                  <c:v>14.6787072243346</c:v>
                </c:pt>
                <c:pt idx="208">
                  <c:v>27.715018587360596</c:v>
                </c:pt>
                <c:pt idx="209">
                  <c:v>17.193873042368303</c:v>
                </c:pt>
                <c:pt idx="210">
                  <c:v>18.060534124629079</c:v>
                </c:pt>
                <c:pt idx="211">
                  <c:v>19.540628864158275</c:v>
                </c:pt>
              </c:numCache>
            </c:numRef>
          </c:xVal>
          <c:yVal>
            <c:numRef>
              <c:f>Sheet3!$J$282:$J$493</c:f>
              <c:numCache>
                <c:formatCode>0</c:formatCode>
                <c:ptCount val="212"/>
                <c:pt idx="0">
                  <c:v>6.7819585354417402</c:v>
                </c:pt>
                <c:pt idx="1">
                  <c:v>5.6375079930720799</c:v>
                </c:pt>
                <c:pt idx="2">
                  <c:v>6.56599424320091</c:v>
                </c:pt>
                <c:pt idx="3">
                  <c:v>6.7234876384509503</c:v>
                </c:pt>
                <c:pt idx="4">
                  <c:v>7.0473399317854897</c:v>
                </c:pt>
                <c:pt idx="5">
                  <c:v>7.3666510539883099</c:v>
                </c:pt>
                <c:pt idx="6">
                  <c:v>9.5330398899164894</c:v>
                </c:pt>
                <c:pt idx="7">
                  <c:v>8.9053589625334801</c:v>
                </c:pt>
                <c:pt idx="8">
                  <c:v>8.896012976782</c:v>
                </c:pt>
                <c:pt idx="9">
                  <c:v>9.0472491888848499</c:v>
                </c:pt>
                <c:pt idx="10">
                  <c:v>9.12597135075303</c:v>
                </c:pt>
                <c:pt idx="11">
                  <c:v>7.5624274902647199</c:v>
                </c:pt>
                <c:pt idx="12">
                  <c:v>8.3288643868314391</c:v>
                </c:pt>
                <c:pt idx="13">
                  <c:v>9.1547376370312907</c:v>
                </c:pt>
                <c:pt idx="14">
                  <c:v>12.4974442593068</c:v>
                </c:pt>
                <c:pt idx="15">
                  <c:v>9.4166313430578992</c:v>
                </c:pt>
                <c:pt idx="16">
                  <c:v>8.6281617565500994</c:v>
                </c:pt>
                <c:pt idx="17">
                  <c:v>6.6324362640001704</c:v>
                </c:pt>
                <c:pt idx="18">
                  <c:v>8.17667392774778</c:v>
                </c:pt>
                <c:pt idx="19">
                  <c:v>8.8934424746562097</c:v>
                </c:pt>
                <c:pt idx="20">
                  <c:v>9.2471913571367601</c:v>
                </c:pt>
                <c:pt idx="21">
                  <c:v>7.8088086613559602</c:v>
                </c:pt>
                <c:pt idx="22">
                  <c:v>9.2735223198830798</c:v>
                </c:pt>
                <c:pt idx="23">
                  <c:v>7.2801487970242604</c:v>
                </c:pt>
                <c:pt idx="24">
                  <c:v>10.8748998650911</c:v>
                </c:pt>
                <c:pt idx="25">
                  <c:v>9.8787412786703097</c:v>
                </c:pt>
                <c:pt idx="26">
                  <c:v>9.2676456548154995</c:v>
                </c:pt>
                <c:pt idx="27">
                  <c:v>10.628048448466201</c:v>
                </c:pt>
                <c:pt idx="28">
                  <c:v>10.4107237744989</c:v>
                </c:pt>
                <c:pt idx="29">
                  <c:v>9.4050538320175008</c:v>
                </c:pt>
                <c:pt idx="30">
                  <c:v>9.1798634490052002</c:v>
                </c:pt>
                <c:pt idx="31">
                  <c:v>12.818905332585899</c:v>
                </c:pt>
                <c:pt idx="32">
                  <c:v>8.8835281627423797</c:v>
                </c:pt>
                <c:pt idx="33">
                  <c:v>8.1228402510408397</c:v>
                </c:pt>
                <c:pt idx="34">
                  <c:v>10.5961461931985</c:v>
                </c:pt>
                <c:pt idx="35">
                  <c:v>13.652084963154</c:v>
                </c:pt>
                <c:pt idx="36">
                  <c:v>10.460673377220401</c:v>
                </c:pt>
                <c:pt idx="37">
                  <c:v>12.003843581202499</c:v>
                </c:pt>
                <c:pt idx="38">
                  <c:v>11.1611424457158</c:v>
                </c:pt>
                <c:pt idx="39">
                  <c:v>11.3746567598553</c:v>
                </c:pt>
                <c:pt idx="40">
                  <c:v>11.5585079611797</c:v>
                </c:pt>
                <c:pt idx="41">
                  <c:v>13.6212346197656</c:v>
                </c:pt>
                <c:pt idx="42">
                  <c:v>12.4846593332319</c:v>
                </c:pt>
                <c:pt idx="43">
                  <c:v>12.1353076658263</c:v>
                </c:pt>
                <c:pt idx="44">
                  <c:v>11.5028955746075</c:v>
                </c:pt>
                <c:pt idx="45">
                  <c:v>10.217732789425</c:v>
                </c:pt>
                <c:pt idx="46">
                  <c:v>11.1414627400627</c:v>
                </c:pt>
                <c:pt idx="47">
                  <c:v>12.9917625105257</c:v>
                </c:pt>
                <c:pt idx="48">
                  <c:v>12.7333971250792</c:v>
                </c:pt>
                <c:pt idx="49">
                  <c:v>13.621036438512601</c:v>
                </c:pt>
                <c:pt idx="50">
                  <c:v>17</c:v>
                </c:pt>
                <c:pt idx="51">
                  <c:v>22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18.401925267695201</c:v>
                </c:pt>
                <c:pt idx="61">
                  <c:v>21.7490555956756</c:v>
                </c:pt>
                <c:pt idx="62">
                  <c:v>18.988531767591901</c:v>
                </c:pt>
                <c:pt idx="63">
                  <c:v>14.289614305377601</c:v>
                </c:pt>
                <c:pt idx="64">
                  <c:v>26.072025275501801</c:v>
                </c:pt>
                <c:pt idx="65">
                  <c:v>15.1618042255347</c:v>
                </c:pt>
                <c:pt idx="66">
                  <c:v>22.177204403567998</c:v>
                </c:pt>
                <c:pt idx="67">
                  <c:v>24.3717432532709</c:v>
                </c:pt>
                <c:pt idx="68">
                  <c:v>9.9446304105248498</c:v>
                </c:pt>
                <c:pt idx="69">
                  <c:v>13.9430472547441</c:v>
                </c:pt>
                <c:pt idx="70">
                  <c:v>17.452227315578298</c:v>
                </c:pt>
                <c:pt idx="71">
                  <c:v>20.669855766812301</c:v>
                </c:pt>
                <c:pt idx="72">
                  <c:v>18.9433439368682</c:v>
                </c:pt>
                <c:pt idx="73">
                  <c:v>24.473672838608099</c:v>
                </c:pt>
                <c:pt idx="74">
                  <c:v>22.4825587321765</c:v>
                </c:pt>
                <c:pt idx="75">
                  <c:v>22.234570518256898</c:v>
                </c:pt>
                <c:pt idx="76">
                  <c:v>11.434191476938</c:v>
                </c:pt>
                <c:pt idx="77">
                  <c:v>24.700568145110498</c:v>
                </c:pt>
                <c:pt idx="78">
                  <c:v>25.6353904380722</c:v>
                </c:pt>
                <c:pt idx="79">
                  <c:v>28.5602917526755</c:v>
                </c:pt>
                <c:pt idx="80">
                  <c:v>29.460574078068099</c:v>
                </c:pt>
                <c:pt idx="81">
                  <c:v>29.349960899281001</c:v>
                </c:pt>
                <c:pt idx="82">
                  <c:v>29.631839703566801</c:v>
                </c:pt>
                <c:pt idx="83">
                  <c:v>30.437832073462399</c:v>
                </c:pt>
                <c:pt idx="84">
                  <c:v>28.4570191625319</c:v>
                </c:pt>
                <c:pt idx="85">
                  <c:v>9.0383630840657805</c:v>
                </c:pt>
                <c:pt idx="86">
                  <c:v>16.036907988701401</c:v>
                </c:pt>
                <c:pt idx="87">
                  <c:v>30.661334630837299</c:v>
                </c:pt>
                <c:pt idx="88">
                  <c:v>30.263877866821701</c:v>
                </c:pt>
                <c:pt idx="89">
                  <c:v>16.731635122513602</c:v>
                </c:pt>
                <c:pt idx="90">
                  <c:v>30.254154137668099</c:v>
                </c:pt>
                <c:pt idx="91">
                  <c:v>32.954274759127898</c:v>
                </c:pt>
                <c:pt idx="92">
                  <c:v>35.063541960445697</c:v>
                </c:pt>
                <c:pt idx="93">
                  <c:v>32.253851017475696</c:v>
                </c:pt>
                <c:pt idx="94">
                  <c:v>22.547809230520802</c:v>
                </c:pt>
                <c:pt idx="95">
                  <c:v>18.259031275065499</c:v>
                </c:pt>
                <c:pt idx="96">
                  <c:v>19.714511205054801</c:v>
                </c:pt>
                <c:pt idx="97">
                  <c:v>19.012619719225501</c:v>
                </c:pt>
                <c:pt idx="98">
                  <c:v>27.302614619483201</c:v>
                </c:pt>
                <c:pt idx="99">
                  <c:v>25.373484461061</c:v>
                </c:pt>
                <c:pt idx="100">
                  <c:v>25.2973762522352</c:v>
                </c:pt>
                <c:pt idx="101">
                  <c:v>25.595762894513399</c:v>
                </c:pt>
                <c:pt idx="102">
                  <c:v>23.690669194223201</c:v>
                </c:pt>
                <c:pt idx="103">
                  <c:v>28.4623699905842</c:v>
                </c:pt>
                <c:pt idx="104">
                  <c:v>22.950215487456699</c:v>
                </c:pt>
                <c:pt idx="105">
                  <c:v>20.492637858079899</c:v>
                </c:pt>
                <c:pt idx="106">
                  <c:v>19.881619078704102</c:v>
                </c:pt>
                <c:pt idx="107">
                  <c:v>19.240471410294301</c:v>
                </c:pt>
                <c:pt idx="108">
                  <c:v>17.604331686112701</c:v>
                </c:pt>
                <c:pt idx="109">
                  <c:v>17.6692754712941</c:v>
                </c:pt>
                <c:pt idx="110">
                  <c:v>17.138851108756999</c:v>
                </c:pt>
                <c:pt idx="111">
                  <c:v>18.660895114099699</c:v>
                </c:pt>
                <c:pt idx="112">
                  <c:v>15.8265404709423</c:v>
                </c:pt>
                <c:pt idx="113">
                  <c:v>15.618090736034301</c:v>
                </c:pt>
                <c:pt idx="114">
                  <c:v>15.4416397600175</c:v>
                </c:pt>
                <c:pt idx="115">
                  <c:v>13.832902578943999</c:v>
                </c:pt>
                <c:pt idx="116">
                  <c:v>12.6566416828674</c:v>
                </c:pt>
                <c:pt idx="117">
                  <c:v>14.6733014486492</c:v>
                </c:pt>
                <c:pt idx="118">
                  <c:v>14.7949238450749</c:v>
                </c:pt>
                <c:pt idx="119">
                  <c:v>17.229191371900299</c:v>
                </c:pt>
                <c:pt idx="120">
                  <c:v>16.1563361864259</c:v>
                </c:pt>
                <c:pt idx="121">
                  <c:v>15.0758642965863</c:v>
                </c:pt>
                <c:pt idx="122">
                  <c:v>14.714807224310601</c:v>
                </c:pt>
                <c:pt idx="123">
                  <c:v>14.779087436079999</c:v>
                </c:pt>
                <c:pt idx="124">
                  <c:v>12.7679790594305</c:v>
                </c:pt>
                <c:pt idx="125">
                  <c:v>13.5994748815377</c:v>
                </c:pt>
                <c:pt idx="126">
                  <c:v>15.5279391030861</c:v>
                </c:pt>
                <c:pt idx="127">
                  <c:v>14.774809460121601</c:v>
                </c:pt>
                <c:pt idx="128">
                  <c:v>13.7361665872077</c:v>
                </c:pt>
                <c:pt idx="129">
                  <c:v>13.809914348684201</c:v>
                </c:pt>
                <c:pt idx="130">
                  <c:v>14.6225096046419</c:v>
                </c:pt>
                <c:pt idx="131">
                  <c:v>15.697921693260099</c:v>
                </c:pt>
                <c:pt idx="132">
                  <c:v>15.193207950389001</c:v>
                </c:pt>
                <c:pt idx="133">
                  <c:v>13.3931790983659</c:v>
                </c:pt>
                <c:pt idx="134">
                  <c:v>13.9603161389768</c:v>
                </c:pt>
                <c:pt idx="135">
                  <c:v>16.270552887896802</c:v>
                </c:pt>
                <c:pt idx="136">
                  <c:v>13.6863676093915</c:v>
                </c:pt>
                <c:pt idx="137">
                  <c:v>17.691425643764401</c:v>
                </c:pt>
                <c:pt idx="138">
                  <c:v>12.831690357200401</c:v>
                </c:pt>
                <c:pt idx="139">
                  <c:v>14.273761368685401</c:v>
                </c:pt>
                <c:pt idx="140">
                  <c:v>12.0269010994362</c:v>
                </c:pt>
                <c:pt idx="141">
                  <c:v>11.525581622754499</c:v>
                </c:pt>
                <c:pt idx="142">
                  <c:v>11.321388136984799</c:v>
                </c:pt>
                <c:pt idx="143">
                  <c:v>13.828073955392201</c:v>
                </c:pt>
                <c:pt idx="144">
                  <c:v>12.7395225863402</c:v>
                </c:pt>
                <c:pt idx="145">
                  <c:v>13.8626856915935</c:v>
                </c:pt>
                <c:pt idx="146">
                  <c:v>10.6166939218122</c:v>
                </c:pt>
                <c:pt idx="147">
                  <c:v>11.0329725534601</c:v>
                </c:pt>
                <c:pt idx="148">
                  <c:v>10.7928130369237</c:v>
                </c:pt>
                <c:pt idx="149">
                  <c:v>11.151184872459</c:v>
                </c:pt>
                <c:pt idx="150">
                  <c:v>11.4192528899625</c:v>
                </c:pt>
                <c:pt idx="151">
                  <c:v>11.0929842860769</c:v>
                </c:pt>
                <c:pt idx="152">
                  <c:v>13.260815476904099</c:v>
                </c:pt>
                <c:pt idx="153">
                  <c:v>13.240512775271901</c:v>
                </c:pt>
                <c:pt idx="154">
                  <c:v>14.3844713203107</c:v>
                </c:pt>
                <c:pt idx="155">
                  <c:v>14.2873465337184</c:v>
                </c:pt>
                <c:pt idx="156">
                  <c:v>11.6495517605464</c:v>
                </c:pt>
                <c:pt idx="157">
                  <c:v>12.052189934905099</c:v>
                </c:pt>
                <c:pt idx="158">
                  <c:v>11.780862523011301</c:v>
                </c:pt>
                <c:pt idx="159">
                  <c:v>14.3629066198492</c:v>
                </c:pt>
                <c:pt idx="160">
                  <c:v>11.0762163879707</c:v>
                </c:pt>
                <c:pt idx="161">
                  <c:v>12.798262509160701</c:v>
                </c:pt>
                <c:pt idx="162">
                  <c:v>10.856034976104301</c:v>
                </c:pt>
                <c:pt idx="163">
                  <c:v>10.1877430976571</c:v>
                </c:pt>
                <c:pt idx="164">
                  <c:v>13.0540062802155</c:v>
                </c:pt>
                <c:pt idx="165">
                  <c:v>11.2629582725919</c:v>
                </c:pt>
                <c:pt idx="166">
                  <c:v>10.634722184451901</c:v>
                </c:pt>
                <c:pt idx="167">
                  <c:v>10.389975048624001</c:v>
                </c:pt>
                <c:pt idx="168">
                  <c:v>11.228167744193801</c:v>
                </c:pt>
                <c:pt idx="169">
                  <c:v>11.8222216351082</c:v>
                </c:pt>
                <c:pt idx="170">
                  <c:v>#N/A</c:v>
                </c:pt>
                <c:pt idx="171">
                  <c:v>18.3399924429613</c:v>
                </c:pt>
                <c:pt idx="172">
                  <c:v>12.8682514770015</c:v>
                </c:pt>
                <c:pt idx="173">
                  <c:v>13.8905342564855</c:v>
                </c:pt>
                <c:pt idx="174">
                  <c:v>#N/A</c:v>
                </c:pt>
                <c:pt idx="175">
                  <c:v>7.3095506043211298</c:v>
                </c:pt>
                <c:pt idx="176">
                  <c:v>7.8595276829992402</c:v>
                </c:pt>
                <c:pt idx="177">
                  <c:v>7.15822089473519</c:v>
                </c:pt>
                <c:pt idx="178">
                  <c:v>8.7636436250765701</c:v>
                </c:pt>
                <c:pt idx="179">
                  <c:v>6.4195221898854298</c:v>
                </c:pt>
                <c:pt idx="180">
                  <c:v>6.98971064008244</c:v>
                </c:pt>
                <c:pt idx="181">
                  <c:v>6.7346634623937698</c:v>
                </c:pt>
                <c:pt idx="182">
                  <c:v>6.1984884794186197</c:v>
                </c:pt>
                <c:pt idx="183">
                  <c:v>8.9718589330478693</c:v>
                </c:pt>
                <c:pt idx="184">
                  <c:v>7.4418402935524197</c:v>
                </c:pt>
                <c:pt idx="185">
                  <c:v>7.7834671692090698</c:v>
                </c:pt>
                <c:pt idx="186">
                  <c:v>7.6038994799230801</c:v>
                </c:pt>
                <c:pt idx="187">
                  <c:v>6.83226143407627</c:v>
                </c:pt>
                <c:pt idx="188">
                  <c:v>7.3649879189481799</c:v>
                </c:pt>
                <c:pt idx="189">
                  <c:v>7.0089907765605401</c:v>
                </c:pt>
                <c:pt idx="190">
                  <c:v>6.8180712163092201</c:v>
                </c:pt>
                <c:pt idx="191">
                  <c:v>7.1786154132187097</c:v>
                </c:pt>
                <c:pt idx="192">
                  <c:v>8.5742045735490997</c:v>
                </c:pt>
                <c:pt idx="193">
                  <c:v>7.6961890157600203</c:v>
                </c:pt>
                <c:pt idx="194">
                  <c:v>7.7547472066248</c:v>
                </c:pt>
                <c:pt idx="195">
                  <c:v>7.0053587992466699</c:v>
                </c:pt>
                <c:pt idx="196">
                  <c:v>7.4928249301575098</c:v>
                </c:pt>
                <c:pt idx="197">
                  <c:v>7.6963821292303303</c:v>
                </c:pt>
                <c:pt idx="198">
                  <c:v>#N/A</c:v>
                </c:pt>
                <c:pt idx="199">
                  <c:v>#N/A</c:v>
                </c:pt>
                <c:pt idx="200">
                  <c:v>17.767679361837398</c:v>
                </c:pt>
                <c:pt idx="201">
                  <c:v>17.5673767127426</c:v>
                </c:pt>
                <c:pt idx="202">
                  <c:v>13.630645183259301</c:v>
                </c:pt>
                <c:pt idx="203">
                  <c:v>14.773538498418199</c:v>
                </c:pt>
                <c:pt idx="204">
                  <c:v>13.603405576173699</c:v>
                </c:pt>
                <c:pt idx="205">
                  <c:v>15.039503747362801</c:v>
                </c:pt>
                <c:pt idx="206">
                  <c:v>13.905445035742</c:v>
                </c:pt>
                <c:pt idx="207">
                  <c:v>13.315294031235</c:v>
                </c:pt>
                <c:pt idx="208">
                  <c:v>15.706559109340301</c:v>
                </c:pt>
                <c:pt idx="209">
                  <c:v>13.156183057278801</c:v>
                </c:pt>
                <c:pt idx="210">
                  <c:v>16.767528334551699</c:v>
                </c:pt>
                <c:pt idx="211">
                  <c:v>17.928054918084101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76-4B46-A7CF-AF0C62E0473E}"/>
            </c:ext>
          </c:extLst>
        </c:ser>
        <c:ser>
          <c:idx val="3"/>
          <c:order val="3"/>
          <c:tx>
            <c:v>Medium High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3175">
                <a:solidFill>
                  <a:srgbClr val="00B050"/>
                </a:solidFill>
              </a:ln>
              <a:effectLst/>
            </c:spPr>
          </c:marker>
          <c:xVal>
            <c:numRef>
              <c:f>Sheet3!$I$494:$I$1033</c:f>
              <c:numCache>
                <c:formatCode>0</c:formatCode>
                <c:ptCount val="540"/>
                <c:pt idx="0">
                  <c:v>66.746358940176634</c:v>
                </c:pt>
                <c:pt idx="1">
                  <c:v>46.834007122918464</c:v>
                </c:pt>
                <c:pt idx="2">
                  <c:v>42.06099646226415</c:v>
                </c:pt>
                <c:pt idx="3">
                  <c:v>42.535761298815267</c:v>
                </c:pt>
                <c:pt idx="4">
                  <c:v>37.846591443347442</c:v>
                </c:pt>
                <c:pt idx="5">
                  <c:v>25.698045738045739</c:v>
                </c:pt>
                <c:pt idx="6">
                  <c:v>22.280484189723317</c:v>
                </c:pt>
                <c:pt idx="7">
                  <c:v>24.417889587700909</c:v>
                </c:pt>
                <c:pt idx="8">
                  <c:v>26.765629703963874</c:v>
                </c:pt>
                <c:pt idx="9">
                  <c:v>27.088466111771702</c:v>
                </c:pt>
                <c:pt idx="10">
                  <c:v>45.582721186900663</c:v>
                </c:pt>
                <c:pt idx="11">
                  <c:v>30.45490673154907</c:v>
                </c:pt>
                <c:pt idx="12">
                  <c:v>34.141257050765518</c:v>
                </c:pt>
                <c:pt idx="13">
                  <c:v>47.597058823529409</c:v>
                </c:pt>
                <c:pt idx="14">
                  <c:v>33.477065868263473</c:v>
                </c:pt>
                <c:pt idx="15">
                  <c:v>37.769263607257201</c:v>
                </c:pt>
                <c:pt idx="16">
                  <c:v>25.775585937500001</c:v>
                </c:pt>
                <c:pt idx="17">
                  <c:v>33.962101313320829</c:v>
                </c:pt>
                <c:pt idx="18">
                  <c:v>41.275382475660635</c:v>
                </c:pt>
                <c:pt idx="19">
                  <c:v>29.349614395886892</c:v>
                </c:pt>
                <c:pt idx="20">
                  <c:v>39.32292358803987</c:v>
                </c:pt>
                <c:pt idx="21">
                  <c:v>39.405627705627701</c:v>
                </c:pt>
                <c:pt idx="22">
                  <c:v>35.464763458401301</c:v>
                </c:pt>
                <c:pt idx="23">
                  <c:v>43.440581891146223</c:v>
                </c:pt>
                <c:pt idx="24">
                  <c:v>20.911649365628602</c:v>
                </c:pt>
                <c:pt idx="25">
                  <c:v>26.298609179415855</c:v>
                </c:pt>
                <c:pt idx="26">
                  <c:v>24.004371373307546</c:v>
                </c:pt>
                <c:pt idx="27">
                  <c:v>30.917105263157893</c:v>
                </c:pt>
                <c:pt idx="28">
                  <c:v>20.125474683544304</c:v>
                </c:pt>
                <c:pt idx="29">
                  <c:v>16.081118421052633</c:v>
                </c:pt>
                <c:pt idx="30">
                  <c:v>27.680610169491526</c:v>
                </c:pt>
                <c:pt idx="31">
                  <c:v>23.659219858156032</c:v>
                </c:pt>
                <c:pt idx="32">
                  <c:v>29.446228983186547</c:v>
                </c:pt>
                <c:pt idx="33">
                  <c:v>17.311125000000001</c:v>
                </c:pt>
                <c:pt idx="34">
                  <c:v>24.800713606089438</c:v>
                </c:pt>
                <c:pt idx="35">
                  <c:v>26.373868046571801</c:v>
                </c:pt>
                <c:pt idx="36">
                  <c:v>22.867637540453075</c:v>
                </c:pt>
                <c:pt idx="37">
                  <c:v>20.953497942386832</c:v>
                </c:pt>
                <c:pt idx="38">
                  <c:v>27.728771929824561</c:v>
                </c:pt>
                <c:pt idx="39">
                  <c:v>26.38031746031746</c:v>
                </c:pt>
                <c:pt idx="40">
                  <c:v>17.350373134328358</c:v>
                </c:pt>
                <c:pt idx="41">
                  <c:v>21.645732255166219</c:v>
                </c:pt>
                <c:pt idx="42">
                  <c:v>29.017403754374801</c:v>
                </c:pt>
                <c:pt idx="43">
                  <c:v>17.64325925925926</c:v>
                </c:pt>
                <c:pt idx="44">
                  <c:v>83.725303168288363</c:v>
                </c:pt>
                <c:pt idx="45">
                  <c:v>63.334002450533127</c:v>
                </c:pt>
                <c:pt idx="46">
                  <c:v>40.172909622763363</c:v>
                </c:pt>
                <c:pt idx="47">
                  <c:v>32.716740904253221</c:v>
                </c:pt>
                <c:pt idx="48">
                  <c:v>44.057836899942167</c:v>
                </c:pt>
                <c:pt idx="49">
                  <c:v>33.202811817231883</c:v>
                </c:pt>
                <c:pt idx="50">
                  <c:v>52.140618657140536</c:v>
                </c:pt>
                <c:pt idx="51">
                  <c:v>50.935889041014342</c:v>
                </c:pt>
                <c:pt idx="52">
                  <c:v>46.545092357841362</c:v>
                </c:pt>
                <c:pt idx="53">
                  <c:v>39.196266056477199</c:v>
                </c:pt>
                <c:pt idx="54">
                  <c:v>35.764728125236331</c:v>
                </c:pt>
                <c:pt idx="55">
                  <c:v>34.99534386688039</c:v>
                </c:pt>
                <c:pt idx="56">
                  <c:v>40.587530437011409</c:v>
                </c:pt>
                <c:pt idx="57">
                  <c:v>52.330260003687997</c:v>
                </c:pt>
                <c:pt idx="58">
                  <c:v>62.217527842527844</c:v>
                </c:pt>
                <c:pt idx="59">
                  <c:v>35.561688237576753</c:v>
                </c:pt>
                <c:pt idx="60">
                  <c:v>41.710504404224551</c:v>
                </c:pt>
                <c:pt idx="61">
                  <c:v>53.316718325004743</c:v>
                </c:pt>
                <c:pt idx="62">
                  <c:v>63.120184748427683</c:v>
                </c:pt>
                <c:pt idx="63">
                  <c:v>30.141848927398506</c:v>
                </c:pt>
                <c:pt idx="64">
                  <c:v>32.778487654889254</c:v>
                </c:pt>
                <c:pt idx="65">
                  <c:v>39.795556278994063</c:v>
                </c:pt>
                <c:pt idx="66">
                  <c:v>27.497237569060776</c:v>
                </c:pt>
                <c:pt idx="67">
                  <c:v>28.950371199023696</c:v>
                </c:pt>
                <c:pt idx="68">
                  <c:v>37.101837540786541</c:v>
                </c:pt>
                <c:pt idx="69">
                  <c:v>48.592316842151632</c:v>
                </c:pt>
                <c:pt idx="70">
                  <c:v>28.783104140914709</c:v>
                </c:pt>
                <c:pt idx="71">
                  <c:v>29.832974734124306</c:v>
                </c:pt>
                <c:pt idx="72">
                  <c:v>38.932255234391675</c:v>
                </c:pt>
                <c:pt idx="73">
                  <c:v>40.97454861866435</c:v>
                </c:pt>
                <c:pt idx="74">
                  <c:v>36.856911421356074</c:v>
                </c:pt>
                <c:pt idx="75">
                  <c:v>46.031887012230627</c:v>
                </c:pt>
                <c:pt idx="76">
                  <c:v>33.522400796472766</c:v>
                </c:pt>
                <c:pt idx="77">
                  <c:v>32.195834984370187</c:v>
                </c:pt>
                <c:pt idx="78">
                  <c:v>30.197434069850317</c:v>
                </c:pt>
                <c:pt idx="79">
                  <c:v>39.050017661603668</c:v>
                </c:pt>
                <c:pt idx="80">
                  <c:v>32.655572478050523</c:v>
                </c:pt>
                <c:pt idx="81">
                  <c:v>33.103776595744684</c:v>
                </c:pt>
                <c:pt idx="82">
                  <c:v>74.707218167072185</c:v>
                </c:pt>
                <c:pt idx="83">
                  <c:v>29.704789580198224</c:v>
                </c:pt>
                <c:pt idx="84">
                  <c:v>49.014863410383889</c:v>
                </c:pt>
                <c:pt idx="85">
                  <c:v>49.136333709556062</c:v>
                </c:pt>
                <c:pt idx="86">
                  <c:v>41.294587463452899</c:v>
                </c:pt>
                <c:pt idx="87">
                  <c:v>34.821023597916025</c:v>
                </c:pt>
                <c:pt idx="88">
                  <c:v>128.39567047504511</c:v>
                </c:pt>
                <c:pt idx="89">
                  <c:v>75.62093525920335</c:v>
                </c:pt>
                <c:pt idx="90">
                  <c:v>51.102473498233216</c:v>
                </c:pt>
                <c:pt idx="91">
                  <c:v>47.401743919229006</c:v>
                </c:pt>
                <c:pt idx="92">
                  <c:v>31.754870908916402</c:v>
                </c:pt>
                <c:pt idx="93">
                  <c:v>27.712370311252993</c:v>
                </c:pt>
                <c:pt idx="94">
                  <c:v>27.591366331357001</c:v>
                </c:pt>
                <c:pt idx="95">
                  <c:v>30.838301258862685</c:v>
                </c:pt>
                <c:pt idx="96">
                  <c:v>32.589939141822661</c:v>
                </c:pt>
                <c:pt idx="97">
                  <c:v>29.714243257299945</c:v>
                </c:pt>
                <c:pt idx="98">
                  <c:v>50.056271846885565</c:v>
                </c:pt>
                <c:pt idx="99">
                  <c:v>25.16535762420412</c:v>
                </c:pt>
                <c:pt idx="100">
                  <c:v>28.358096542280041</c:v>
                </c:pt>
                <c:pt idx="101">
                  <c:v>32.433116168880616</c:v>
                </c:pt>
                <c:pt idx="102">
                  <c:v>34.746550324675326</c:v>
                </c:pt>
                <c:pt idx="103">
                  <c:v>32.214685252597</c:v>
                </c:pt>
                <c:pt idx="104">
                  <c:v>104.58716455473942</c:v>
                </c:pt>
                <c:pt idx="105">
                  <c:v>34.405734691734061</c:v>
                </c:pt>
                <c:pt idx="106">
                  <c:v>40.14894470748736</c:v>
                </c:pt>
                <c:pt idx="107">
                  <c:v>30.729135023561945</c:v>
                </c:pt>
                <c:pt idx="108">
                  <c:v>41.508048889551347</c:v>
                </c:pt>
                <c:pt idx="109">
                  <c:v>38.379519450800913</c:v>
                </c:pt>
                <c:pt idx="110">
                  <c:v>38.215174688858902</c:v>
                </c:pt>
                <c:pt idx="111">
                  <c:v>55.914248779086464</c:v>
                </c:pt>
                <c:pt idx="112">
                  <c:v>64.481896890987798</c:v>
                </c:pt>
                <c:pt idx="113">
                  <c:v>50.791356184798808</c:v>
                </c:pt>
                <c:pt idx="114">
                  <c:v>38.115883859948759</c:v>
                </c:pt>
                <c:pt idx="115">
                  <c:v>27.463851567498402</c:v>
                </c:pt>
                <c:pt idx="116">
                  <c:v>31.561563572444964</c:v>
                </c:pt>
                <c:pt idx="117">
                  <c:v>34.498871040578031</c:v>
                </c:pt>
                <c:pt idx="118">
                  <c:v>28.337185876365179</c:v>
                </c:pt>
                <c:pt idx="119">
                  <c:v>30.188181818181814</c:v>
                </c:pt>
                <c:pt idx="120">
                  <c:v>30.698291743426559</c:v>
                </c:pt>
                <c:pt idx="121">
                  <c:v>26.548429451570545</c:v>
                </c:pt>
                <c:pt idx="122">
                  <c:v>66.503225124246597</c:v>
                </c:pt>
                <c:pt idx="123">
                  <c:v>53.392068392305873</c:v>
                </c:pt>
                <c:pt idx="124">
                  <c:v>83.460863651819096</c:v>
                </c:pt>
                <c:pt idx="125">
                  <c:v>52.868495742667932</c:v>
                </c:pt>
                <c:pt idx="126">
                  <c:v>25.884499951592602</c:v>
                </c:pt>
                <c:pt idx="127">
                  <c:v>34.377526847757423</c:v>
                </c:pt>
                <c:pt idx="128">
                  <c:v>37.883452907952979</c:v>
                </c:pt>
                <c:pt idx="129">
                  <c:v>29.779535864978904</c:v>
                </c:pt>
                <c:pt idx="130">
                  <c:v>24.402600821311992</c:v>
                </c:pt>
                <c:pt idx="131">
                  <c:v>34.305609151047413</c:v>
                </c:pt>
                <c:pt idx="132">
                  <c:v>33.239195842450762</c:v>
                </c:pt>
                <c:pt idx="133">
                  <c:v>60.338475986047754</c:v>
                </c:pt>
                <c:pt idx="134">
                  <c:v>62.688059495937196</c:v>
                </c:pt>
                <c:pt idx="135">
                  <c:v>91.789601554907691</c:v>
                </c:pt>
                <c:pt idx="136">
                  <c:v>41.960819234194126</c:v>
                </c:pt>
                <c:pt idx="137">
                  <c:v>25.139222275564091</c:v>
                </c:pt>
                <c:pt idx="138">
                  <c:v>20.661254683447016</c:v>
                </c:pt>
                <c:pt idx="139">
                  <c:v>25.946232837198572</c:v>
                </c:pt>
                <c:pt idx="140">
                  <c:v>26.148022598870057</c:v>
                </c:pt>
                <c:pt idx="141">
                  <c:v>33.401164604346469</c:v>
                </c:pt>
                <c:pt idx="142">
                  <c:v>30.985686882101227</c:v>
                </c:pt>
                <c:pt idx="143">
                  <c:v>33.35040841755503</c:v>
                </c:pt>
                <c:pt idx="144">
                  <c:v>33.738934733683415</c:v>
                </c:pt>
                <c:pt idx="145">
                  <c:v>32.226577437858509</c:v>
                </c:pt>
                <c:pt idx="146">
                  <c:v>56.435792019347033</c:v>
                </c:pt>
                <c:pt idx="147">
                  <c:v>87.980510568213006</c:v>
                </c:pt>
                <c:pt idx="148">
                  <c:v>34.273259075246415</c:v>
                </c:pt>
                <c:pt idx="149">
                  <c:v>57.123805794831632</c:v>
                </c:pt>
                <c:pt idx="150">
                  <c:v>32.11929997535124</c:v>
                </c:pt>
                <c:pt idx="151">
                  <c:v>29.599394773039887</c:v>
                </c:pt>
                <c:pt idx="152">
                  <c:v>37.763747302626683</c:v>
                </c:pt>
                <c:pt idx="153">
                  <c:v>22.129592634413275</c:v>
                </c:pt>
                <c:pt idx="154">
                  <c:v>30.578415641528494</c:v>
                </c:pt>
                <c:pt idx="155">
                  <c:v>27.625</c:v>
                </c:pt>
                <c:pt idx="156">
                  <c:v>27.524451535700042</c:v>
                </c:pt>
                <c:pt idx="157">
                  <c:v>30.119154388212685</c:v>
                </c:pt>
                <c:pt idx="158">
                  <c:v>75.794905196120993</c:v>
                </c:pt>
                <c:pt idx="159">
                  <c:v>98.161222540592163</c:v>
                </c:pt>
                <c:pt idx="160">
                  <c:v>61.298947704081634</c:v>
                </c:pt>
                <c:pt idx="161">
                  <c:v>30.754838709677419</c:v>
                </c:pt>
                <c:pt idx="162">
                  <c:v>30.912512124151309</c:v>
                </c:pt>
                <c:pt idx="163">
                  <c:v>36.46309061285875</c:v>
                </c:pt>
                <c:pt idx="164">
                  <c:v>30.233783143939394</c:v>
                </c:pt>
                <c:pt idx="165">
                  <c:v>34.606947391935662</c:v>
                </c:pt>
                <c:pt idx="166">
                  <c:v>32.839610894941636</c:v>
                </c:pt>
                <c:pt idx="167">
                  <c:v>34.298074637508918</c:v>
                </c:pt>
                <c:pt idx="168">
                  <c:v>21.089705626197528</c:v>
                </c:pt>
                <c:pt idx="169">
                  <c:v>27.725937908293414</c:v>
                </c:pt>
                <c:pt idx="170">
                  <c:v>47.510104868393633</c:v>
                </c:pt>
                <c:pt idx="171">
                  <c:v>36.764500349406006</c:v>
                </c:pt>
                <c:pt idx="172">
                  <c:v>53.721594289113625</c:v>
                </c:pt>
                <c:pt idx="173">
                  <c:v>58.775249593684691</c:v>
                </c:pt>
                <c:pt idx="174">
                  <c:v>25.783699298566635</c:v>
                </c:pt>
                <c:pt idx="175">
                  <c:v>28.588838869286612</c:v>
                </c:pt>
                <c:pt idx="176">
                  <c:v>32.963307602833886</c:v>
                </c:pt>
                <c:pt idx="177">
                  <c:v>42.731614367955892</c:v>
                </c:pt>
                <c:pt idx="178">
                  <c:v>36.842493847415916</c:v>
                </c:pt>
                <c:pt idx="179">
                  <c:v>36.30954151177199</c:v>
                </c:pt>
                <c:pt idx="180">
                  <c:v>33.725922168273065</c:v>
                </c:pt>
                <c:pt idx="181">
                  <c:v>35.960437531074653</c:v>
                </c:pt>
                <c:pt idx="182">
                  <c:v>47.588378091336679</c:v>
                </c:pt>
                <c:pt idx="183">
                  <c:v>30.360135752512726</c:v>
                </c:pt>
                <c:pt idx="184">
                  <c:v>#N/A</c:v>
                </c:pt>
                <c:pt idx="185">
                  <c:v>30.465931304104995</c:v>
                </c:pt>
                <c:pt idx="186">
                  <c:v>33.688855572213896</c:v>
                </c:pt>
                <c:pt idx="187">
                  <c:v>34.828345373237013</c:v>
                </c:pt>
                <c:pt idx="188">
                  <c:v>40.400577217575687</c:v>
                </c:pt>
                <c:pt idx="189">
                  <c:v>20.989124950950167</c:v>
                </c:pt>
                <c:pt idx="190">
                  <c:v>32.145795523290985</c:v>
                </c:pt>
                <c:pt idx="191">
                  <c:v>22.72613353740195</c:v>
                </c:pt>
                <c:pt idx="192">
                  <c:v>19.948855057876195</c:v>
                </c:pt>
                <c:pt idx="193">
                  <c:v>20.006066945606694</c:v>
                </c:pt>
                <c:pt idx="194">
                  <c:v>25.257400999615534</c:v>
                </c:pt>
                <c:pt idx="195">
                  <c:v>26.152125479012568</c:v>
                </c:pt>
                <c:pt idx="196">
                  <c:v>23.758886059129665</c:v>
                </c:pt>
                <c:pt idx="197">
                  <c:v>24.941970582309082</c:v>
                </c:pt>
                <c:pt idx="198">
                  <c:v>23.781574966912459</c:v>
                </c:pt>
                <c:pt idx="199">
                  <c:v>24.714120221392715</c:v>
                </c:pt>
                <c:pt idx="200">
                  <c:v>31.392049816599847</c:v>
                </c:pt>
                <c:pt idx="201">
                  <c:v>33.225633528265107</c:v>
                </c:pt>
                <c:pt idx="202">
                  <c:v>28.497230260438194</c:v>
                </c:pt>
                <c:pt idx="203">
                  <c:v>49.135223205541401</c:v>
                </c:pt>
                <c:pt idx="204">
                  <c:v>33.694970492380868</c:v>
                </c:pt>
                <c:pt idx="205">
                  <c:v>#N/A</c:v>
                </c:pt>
                <c:pt idx="206">
                  <c:v>75.837659846547311</c:v>
                </c:pt>
                <c:pt idx="207">
                  <c:v>92.669253284323744</c:v>
                </c:pt>
                <c:pt idx="208">
                  <c:v>37.027303479381445</c:v>
                </c:pt>
                <c:pt idx="209">
                  <c:v>61.063303481149795</c:v>
                </c:pt>
                <c:pt idx="210">
                  <c:v>27.533597576936021</c:v>
                </c:pt>
                <c:pt idx="211">
                  <c:v>26.837622549019606</c:v>
                </c:pt>
                <c:pt idx="212">
                  <c:v>44.045187815361615</c:v>
                </c:pt>
                <c:pt idx="213">
                  <c:v>45.242858972716789</c:v>
                </c:pt>
                <c:pt idx="214">
                  <c:v>33.388111213013474</c:v>
                </c:pt>
                <c:pt idx="215">
                  <c:v>53.816843093733986</c:v>
                </c:pt>
                <c:pt idx="216">
                  <c:v>26.064296051271452</c:v>
                </c:pt>
                <c:pt idx="217">
                  <c:v>40.408122293285913</c:v>
                </c:pt>
                <c:pt idx="218">
                  <c:v>23.502406836497375</c:v>
                </c:pt>
                <c:pt idx="219">
                  <c:v>27.981282186715962</c:v>
                </c:pt>
                <c:pt idx="220">
                  <c:v>34.881749337372206</c:v>
                </c:pt>
                <c:pt idx="221">
                  <c:v>32.622900402176484</c:v>
                </c:pt>
                <c:pt idx="222">
                  <c:v>28.351354493663525</c:v>
                </c:pt>
                <c:pt idx="223">
                  <c:v>34.668991963447965</c:v>
                </c:pt>
                <c:pt idx="224">
                  <c:v>26.078878504672897</c:v>
                </c:pt>
                <c:pt idx="225">
                  <c:v>49.011283497884335</c:v>
                </c:pt>
                <c:pt idx="226">
                  <c:v>35.664038069340585</c:v>
                </c:pt>
                <c:pt idx="227">
                  <c:v>34.240710156895133</c:v>
                </c:pt>
                <c:pt idx="228">
                  <c:v>32.236545946860723</c:v>
                </c:pt>
                <c:pt idx="229">
                  <c:v>30.014775053953848</c:v>
                </c:pt>
                <c:pt idx="230">
                  <c:v>35.680060844213465</c:v>
                </c:pt>
                <c:pt idx="231">
                  <c:v>23.98452994843316</c:v>
                </c:pt>
                <c:pt idx="232">
                  <c:v>34.162990907332173</c:v>
                </c:pt>
                <c:pt idx="233">
                  <c:v>37.327340746129067</c:v>
                </c:pt>
                <c:pt idx="234">
                  <c:v>25.557615287790362</c:v>
                </c:pt>
                <c:pt idx="235">
                  <c:v>23.183472930606897</c:v>
                </c:pt>
                <c:pt idx="236">
                  <c:v>22.67389951089373</c:v>
                </c:pt>
                <c:pt idx="237">
                  <c:v>21.942254870648352</c:v>
                </c:pt>
                <c:pt idx="238">
                  <c:v>22.939546811283474</c:v>
                </c:pt>
                <c:pt idx="239">
                  <c:v>22.369597825067967</c:v>
                </c:pt>
                <c:pt idx="240">
                  <c:v>71.709303255739528</c:v>
                </c:pt>
                <c:pt idx="241">
                  <c:v>50.166845755592455</c:v>
                </c:pt>
                <c:pt idx="242">
                  <c:v>177.37094692692369</c:v>
                </c:pt>
                <c:pt idx="243">
                  <c:v>20.532668500687759</c:v>
                </c:pt>
                <c:pt idx="244">
                  <c:v>27.800304105423212</c:v>
                </c:pt>
                <c:pt idx="245">
                  <c:v>19.272687656607474</c:v>
                </c:pt>
                <c:pt idx="246">
                  <c:v>28.073519553072625</c:v>
                </c:pt>
                <c:pt idx="247">
                  <c:v>20.822766679231059</c:v>
                </c:pt>
                <c:pt idx="248">
                  <c:v>19.527038200760707</c:v>
                </c:pt>
                <c:pt idx="249">
                  <c:v>33.316296070667072</c:v>
                </c:pt>
                <c:pt idx="250">
                  <c:v>29.500629282617819</c:v>
                </c:pt>
                <c:pt idx="251">
                  <c:v>33.335334187630671</c:v>
                </c:pt>
                <c:pt idx="252">
                  <c:v>27.107980373764342</c:v>
                </c:pt>
                <c:pt idx="253">
                  <c:v>29.97639335102668</c:v>
                </c:pt>
                <c:pt idx="254">
                  <c:v>29.176344263649131</c:v>
                </c:pt>
                <c:pt idx="255">
                  <c:v>24.014084507042256</c:v>
                </c:pt>
                <c:pt idx="256">
                  <c:v>43.551098901098904</c:v>
                </c:pt>
                <c:pt idx="257">
                  <c:v>27.898860638715835</c:v>
                </c:pt>
                <c:pt idx="258">
                  <c:v>21.238419275165079</c:v>
                </c:pt>
                <c:pt idx="259">
                  <c:v>22.501043254955462</c:v>
                </c:pt>
                <c:pt idx="260">
                  <c:v>24.874090541632984</c:v>
                </c:pt>
                <c:pt idx="261">
                  <c:v>26.288529476705676</c:v>
                </c:pt>
                <c:pt idx="262">
                  <c:v>19.38368393141241</c:v>
                </c:pt>
                <c:pt idx="263">
                  <c:v>30.295389137223683</c:v>
                </c:pt>
                <c:pt idx="264">
                  <c:v>30.939406931046808</c:v>
                </c:pt>
                <c:pt idx="265">
                  <c:v>29.207119741100325</c:v>
                </c:pt>
                <c:pt idx="266">
                  <c:v>26.288769478774853</c:v>
                </c:pt>
                <c:pt idx="267">
                  <c:v>29.368234250221828</c:v>
                </c:pt>
                <c:pt idx="268">
                  <c:v>22.159363588941051</c:v>
                </c:pt>
                <c:pt idx="269">
                  <c:v>69.951966791856094</c:v>
                </c:pt>
                <c:pt idx="270">
                  <c:v>44.52618801966377</c:v>
                </c:pt>
                <c:pt idx="271">
                  <c:v>47.536510659152164</c:v>
                </c:pt>
                <c:pt idx="272">
                  <c:v>39.087779237844941</c:v>
                </c:pt>
                <c:pt idx="273">
                  <c:v>28.342836077660358</c:v>
                </c:pt>
                <c:pt idx="274">
                  <c:v>25.043083900226758</c:v>
                </c:pt>
                <c:pt idx="275">
                  <c:v>32.461864150486903</c:v>
                </c:pt>
                <c:pt idx="276">
                  <c:v>39.284078142553987</c:v>
                </c:pt>
                <c:pt idx="277">
                  <c:v>25.837000814995925</c:v>
                </c:pt>
                <c:pt idx="278">
                  <c:v>29.993442381373416</c:v>
                </c:pt>
                <c:pt idx="279">
                  <c:v>24.249434187016082</c:v>
                </c:pt>
                <c:pt idx="280">
                  <c:v>22.48469585432003</c:v>
                </c:pt>
                <c:pt idx="281">
                  <c:v>28.691308495118392</c:v>
                </c:pt>
                <c:pt idx="282">
                  <c:v>42.782589896951784</c:v>
                </c:pt>
                <c:pt idx="283">
                  <c:v>33.91743222047949</c:v>
                </c:pt>
                <c:pt idx="284">
                  <c:v>24.112923022970367</c:v>
                </c:pt>
                <c:pt idx="285">
                  <c:v>76.808898173687382</c:v>
                </c:pt>
                <c:pt idx="286">
                  <c:v>32.854441619243651</c:v>
                </c:pt>
                <c:pt idx="287">
                  <c:v>40.866708986720653</c:v>
                </c:pt>
                <c:pt idx="288">
                  <c:v>36.741260288521111</c:v>
                </c:pt>
                <c:pt idx="289">
                  <c:v>32.43929970052983</c:v>
                </c:pt>
                <c:pt idx="290">
                  <c:v>32.317030156957259</c:v>
                </c:pt>
                <c:pt idx="291">
                  <c:v>26.896334533055505</c:v>
                </c:pt>
                <c:pt idx="292">
                  <c:v>34.869980010903141</c:v>
                </c:pt>
                <c:pt idx="293">
                  <c:v>30.127817655207153</c:v>
                </c:pt>
                <c:pt idx="294">
                  <c:v>36.54122772051705</c:v>
                </c:pt>
                <c:pt idx="295">
                  <c:v>28.343569748332424</c:v>
                </c:pt>
                <c:pt idx="296">
                  <c:v>37.659359957027455</c:v>
                </c:pt>
                <c:pt idx="297">
                  <c:v>38.662224500256279</c:v>
                </c:pt>
                <c:pt idx="298">
                  <c:v>27.348577372164808</c:v>
                </c:pt>
                <c:pt idx="299">
                  <c:v>27.010320430991584</c:v>
                </c:pt>
                <c:pt idx="300">
                  <c:v>69.889131587980145</c:v>
                </c:pt>
                <c:pt idx="301">
                  <c:v>57.850223728305842</c:v>
                </c:pt>
                <c:pt idx="302">
                  <c:v>45.32976117575015</c:v>
                </c:pt>
                <c:pt idx="303">
                  <c:v>28.04435130501048</c:v>
                </c:pt>
                <c:pt idx="304">
                  <c:v>34.30158764213688</c:v>
                </c:pt>
                <c:pt idx="305">
                  <c:v>26.130976043519198</c:v>
                </c:pt>
                <c:pt idx="306">
                  <c:v>23.776911199968328</c:v>
                </c:pt>
                <c:pt idx="307">
                  <c:v>34.184302963776069</c:v>
                </c:pt>
                <c:pt idx="308">
                  <c:v>25.034273196240548</c:v>
                </c:pt>
                <c:pt idx="309">
                  <c:v>26.577800482379743</c:v>
                </c:pt>
                <c:pt idx="310">
                  <c:v>35.673463485177152</c:v>
                </c:pt>
                <c:pt idx="311">
                  <c:v>20.23806275579809</c:v>
                </c:pt>
                <c:pt idx="312">
                  <c:v>29.017020462803597</c:v>
                </c:pt>
                <c:pt idx="313">
                  <c:v>51.720782144465169</c:v>
                </c:pt>
                <c:pt idx="314">
                  <c:v>35.414508052510492</c:v>
                </c:pt>
                <c:pt idx="315">
                  <c:v>27.373736911892458</c:v>
                </c:pt>
                <c:pt idx="316">
                  <c:v>24.295854251012148</c:v>
                </c:pt>
                <c:pt idx="317">
                  <c:v>30.641307531145106</c:v>
                </c:pt>
                <c:pt idx="318">
                  <c:v>29.909326704852486</c:v>
                </c:pt>
                <c:pt idx="319">
                  <c:v>38.265850511597208</c:v>
                </c:pt>
                <c:pt idx="320">
                  <c:v>45.434032775993799</c:v>
                </c:pt>
                <c:pt idx="321">
                  <c:v>32.180802861685216</c:v>
                </c:pt>
                <c:pt idx="322">
                  <c:v>26.365213740992093</c:v>
                </c:pt>
                <c:pt idx="323">
                  <c:v>28.444974845643728</c:v>
                </c:pt>
                <c:pt idx="324">
                  <c:v>39.173590219548103</c:v>
                </c:pt>
                <c:pt idx="325">
                  <c:v>34.613314958821412</c:v>
                </c:pt>
                <c:pt idx="326">
                  <c:v>31.680371679960533</c:v>
                </c:pt>
                <c:pt idx="327">
                  <c:v>35.630085324232084</c:v>
                </c:pt>
                <c:pt idx="328">
                  <c:v>32.679529311989825</c:v>
                </c:pt>
                <c:pt idx="329">
                  <c:v>27.596055270782259</c:v>
                </c:pt>
                <c:pt idx="330">
                  <c:v>21.871921182266011</c:v>
                </c:pt>
                <c:pt idx="331">
                  <c:v>29.239844013879082</c:v>
                </c:pt>
                <c:pt idx="332">
                  <c:v>34.172306288495172</c:v>
                </c:pt>
                <c:pt idx="333">
                  <c:v>35.141770750607655</c:v>
                </c:pt>
                <c:pt idx="334">
                  <c:v>38.043782708041576</c:v>
                </c:pt>
                <c:pt idx="335">
                  <c:v>38.082256505709275</c:v>
                </c:pt>
                <c:pt idx="336">
                  <c:v>33.333741276089043</c:v>
                </c:pt>
                <c:pt idx="337">
                  <c:v>29.064286618559315</c:v>
                </c:pt>
                <c:pt idx="338">
                  <c:v>65.200442086648991</c:v>
                </c:pt>
                <c:pt idx="339">
                  <c:v>24.577940832097411</c:v>
                </c:pt>
                <c:pt idx="340">
                  <c:v>25.632292554427831</c:v>
                </c:pt>
                <c:pt idx="341">
                  <c:v>28.583922092801217</c:v>
                </c:pt>
                <c:pt idx="342">
                  <c:v>27.650600916862842</c:v>
                </c:pt>
                <c:pt idx="343">
                  <c:v>30.171805130618971</c:v>
                </c:pt>
                <c:pt idx="344">
                  <c:v>29.556985091109887</c:v>
                </c:pt>
                <c:pt idx="345">
                  <c:v>24.46225111743194</c:v>
                </c:pt>
                <c:pt idx="346">
                  <c:v>31.391607694607796</c:v>
                </c:pt>
                <c:pt idx="347">
                  <c:v>27.916465475615645</c:v>
                </c:pt>
                <c:pt idx="348">
                  <c:v>32.274372446001166</c:v>
                </c:pt>
                <c:pt idx="349">
                  <c:v>42.075371078126381</c:v>
                </c:pt>
                <c:pt idx="350">
                  <c:v>31.460060757684062</c:v>
                </c:pt>
                <c:pt idx="351">
                  <c:v>26.451946721311476</c:v>
                </c:pt>
                <c:pt idx="352">
                  <c:v>30.496051332675222</c:v>
                </c:pt>
                <c:pt idx="353">
                  <c:v>19.343428880475937</c:v>
                </c:pt>
                <c:pt idx="354">
                  <c:v>32.329338842975204</c:v>
                </c:pt>
                <c:pt idx="355">
                  <c:v>47.898291375998383</c:v>
                </c:pt>
                <c:pt idx="356">
                  <c:v>41.034150612959721</c:v>
                </c:pt>
                <c:pt idx="357">
                  <c:v>83.783605963662708</c:v>
                </c:pt>
                <c:pt idx="358">
                  <c:v>54.88391211906449</c:v>
                </c:pt>
                <c:pt idx="359">
                  <c:v>29.720715630885124</c:v>
                </c:pt>
                <c:pt idx="360">
                  <c:v>37.009932952570153</c:v>
                </c:pt>
                <c:pt idx="361">
                  <c:v>49.478976596588652</c:v>
                </c:pt>
                <c:pt idx="362">
                  <c:v>35.256830601092901</c:v>
                </c:pt>
                <c:pt idx="363">
                  <c:v>44.303727431566685</c:v>
                </c:pt>
                <c:pt idx="364">
                  <c:v>23.327383748238613</c:v>
                </c:pt>
                <c:pt idx="365">
                  <c:v>21.342359330215718</c:v>
                </c:pt>
                <c:pt idx="366">
                  <c:v>28.098909864397765</c:v>
                </c:pt>
                <c:pt idx="367">
                  <c:v>36.926340508806263</c:v>
                </c:pt>
                <c:pt idx="368">
                  <c:v>20.063854047890537</c:v>
                </c:pt>
                <c:pt idx="369">
                  <c:v>16.761381254404508</c:v>
                </c:pt>
                <c:pt idx="370">
                  <c:v>25.781230241170626</c:v>
                </c:pt>
                <c:pt idx="371">
                  <c:v>19.076104800052534</c:v>
                </c:pt>
                <c:pt idx="372">
                  <c:v>35.139493707230706</c:v>
                </c:pt>
                <c:pt idx="373">
                  <c:v>15.47329037622116</c:v>
                </c:pt>
                <c:pt idx="374">
                  <c:v>37.987754353803851</c:v>
                </c:pt>
                <c:pt idx="375">
                  <c:v>24.406605997119286</c:v>
                </c:pt>
                <c:pt idx="376">
                  <c:v>24.882085117876294</c:v>
                </c:pt>
                <c:pt idx="377">
                  <c:v>26.985484728298648</c:v>
                </c:pt>
                <c:pt idx="378">
                  <c:v>21.917929804652669</c:v>
                </c:pt>
                <c:pt idx="379">
                  <c:v>33.706666666666663</c:v>
                </c:pt>
                <c:pt idx="380">
                  <c:v>22.095663486556809</c:v>
                </c:pt>
                <c:pt idx="381">
                  <c:v>25.90108514190317</c:v>
                </c:pt>
                <c:pt idx="382">
                  <c:v>23.811903837023607</c:v>
                </c:pt>
                <c:pt idx="383">
                  <c:v>29.267351230978594</c:v>
                </c:pt>
                <c:pt idx="384">
                  <c:v>35.186238467248749</c:v>
                </c:pt>
                <c:pt idx="385">
                  <c:v>#N/A</c:v>
                </c:pt>
                <c:pt idx="386">
                  <c:v>26.14724763685993</c:v>
                </c:pt>
                <c:pt idx="387">
                  <c:v>28.279168177971226</c:v>
                </c:pt>
                <c:pt idx="388">
                  <c:v>29.543915789473687</c:v>
                </c:pt>
                <c:pt idx="389">
                  <c:v>33.165660743679567</c:v>
                </c:pt>
                <c:pt idx="390">
                  <c:v>23.370128354725786</c:v>
                </c:pt>
                <c:pt idx="391">
                  <c:v>27.35746523542327</c:v>
                </c:pt>
                <c:pt idx="392">
                  <c:v>23.46339597902098</c:v>
                </c:pt>
                <c:pt idx="393">
                  <c:v>26.758919293384139</c:v>
                </c:pt>
                <c:pt idx="394">
                  <c:v>24.104122420083865</c:v>
                </c:pt>
                <c:pt idx="395">
                  <c:v>22.344217687074828</c:v>
                </c:pt>
                <c:pt idx="396">
                  <c:v>19.382361308677098</c:v>
                </c:pt>
                <c:pt idx="397">
                  <c:v>32.545356893495892</c:v>
                </c:pt>
                <c:pt idx="398">
                  <c:v>23.561286035575549</c:v>
                </c:pt>
                <c:pt idx="399">
                  <c:v>23.81868849603762</c:v>
                </c:pt>
                <c:pt idx="400">
                  <c:v>24.500273544353263</c:v>
                </c:pt>
                <c:pt idx="401">
                  <c:v>39.889606644364981</c:v>
                </c:pt>
                <c:pt idx="402">
                  <c:v>44.227366630210234</c:v>
                </c:pt>
                <c:pt idx="403">
                  <c:v>37.28261271249076</c:v>
                </c:pt>
                <c:pt idx="404">
                  <c:v>39.70128398791541</c:v>
                </c:pt>
                <c:pt idx="405">
                  <c:v>30.623461422996094</c:v>
                </c:pt>
                <c:pt idx="406">
                  <c:v>21.741534814203991</c:v>
                </c:pt>
                <c:pt idx="407">
                  <c:v>33.577475066893697</c:v>
                </c:pt>
                <c:pt idx="408">
                  <c:v>24.869473999700283</c:v>
                </c:pt>
                <c:pt idx="409">
                  <c:v>28.585517375266935</c:v>
                </c:pt>
                <c:pt idx="410">
                  <c:v>18.605836575875486</c:v>
                </c:pt>
                <c:pt idx="411">
                  <c:v>26.766435731132074</c:v>
                </c:pt>
                <c:pt idx="412">
                  <c:v>24.155188106796118</c:v>
                </c:pt>
                <c:pt idx="413">
                  <c:v>29.880868566346759</c:v>
                </c:pt>
                <c:pt idx="414">
                  <c:v>31.006379585326957</c:v>
                </c:pt>
                <c:pt idx="415">
                  <c:v>32.387478708819742</c:v>
                </c:pt>
                <c:pt idx="416">
                  <c:v>39.478467309244571</c:v>
                </c:pt>
                <c:pt idx="417">
                  <c:v>27.258649612078003</c:v>
                </c:pt>
                <c:pt idx="418">
                  <c:v>41.422489082969427</c:v>
                </c:pt>
                <c:pt idx="419">
                  <c:v>31.445703232937277</c:v>
                </c:pt>
                <c:pt idx="420">
                  <c:v>29.139476961394774</c:v>
                </c:pt>
                <c:pt idx="421">
                  <c:v>24.72287013243724</c:v>
                </c:pt>
                <c:pt idx="422">
                  <c:v>25.371465446439043</c:v>
                </c:pt>
                <c:pt idx="423">
                  <c:v>23.442405123793137</c:v>
                </c:pt>
                <c:pt idx="424">
                  <c:v>20.767750325097527</c:v>
                </c:pt>
                <c:pt idx="425">
                  <c:v>26.753606834851297</c:v>
                </c:pt>
                <c:pt idx="426">
                  <c:v>26.564460442224345</c:v>
                </c:pt>
                <c:pt idx="427">
                  <c:v>23.584280841387152</c:v>
                </c:pt>
                <c:pt idx="428">
                  <c:v>22.665373273319879</c:v>
                </c:pt>
                <c:pt idx="429">
                  <c:v>27.096626748331655</c:v>
                </c:pt>
                <c:pt idx="430">
                  <c:v>22.421916808562393</c:v>
                </c:pt>
                <c:pt idx="431">
                  <c:v>27.293505118249207</c:v>
                </c:pt>
                <c:pt idx="432">
                  <c:v>24.665441176470587</c:v>
                </c:pt>
                <c:pt idx="433">
                  <c:v>21.428772258669166</c:v>
                </c:pt>
                <c:pt idx="434">
                  <c:v>25.693805952092912</c:v>
                </c:pt>
                <c:pt idx="435">
                  <c:v>21.522605058753239</c:v>
                </c:pt>
                <c:pt idx="436">
                  <c:v>20.974777125462055</c:v>
                </c:pt>
                <c:pt idx="437">
                  <c:v>40.813411764705883</c:v>
                </c:pt>
                <c:pt idx="438">
                  <c:v>25.198977554117739</c:v>
                </c:pt>
                <c:pt idx="439">
                  <c:v>100.35201123867125</c:v>
                </c:pt>
                <c:pt idx="440">
                  <c:v>28.968732850107269</c:v>
                </c:pt>
                <c:pt idx="441">
                  <c:v>40.201079772357275</c:v>
                </c:pt>
                <c:pt idx="442">
                  <c:v>38.710542587726074</c:v>
                </c:pt>
                <c:pt idx="443">
                  <c:v>102.31452084084383</c:v>
                </c:pt>
                <c:pt idx="444">
                  <c:v>38.874000754264372</c:v>
                </c:pt>
                <c:pt idx="445">
                  <c:v>38.840375383504778</c:v>
                </c:pt>
                <c:pt idx="446">
                  <c:v>29.492173431223161</c:v>
                </c:pt>
                <c:pt idx="447">
                  <c:v>24.912074991018059</c:v>
                </c:pt>
                <c:pt idx="448">
                  <c:v>25.390761720548959</c:v>
                </c:pt>
                <c:pt idx="449">
                  <c:v>23.16292613000045</c:v>
                </c:pt>
                <c:pt idx="450">
                  <c:v>29.258389040735008</c:v>
                </c:pt>
                <c:pt idx="451">
                  <c:v>25.102352269654819</c:v>
                </c:pt>
                <c:pt idx="452">
                  <c:v>31.180245090801716</c:v>
                </c:pt>
                <c:pt idx="453">
                  <c:v>32.884069090704941</c:v>
                </c:pt>
                <c:pt idx="454">
                  <c:v>23.209150640257064</c:v>
                </c:pt>
                <c:pt idx="455">
                  <c:v>25.012734149855905</c:v>
                </c:pt>
                <c:pt idx="456">
                  <c:v>23.790593010942466</c:v>
                </c:pt>
                <c:pt idx="457">
                  <c:v>27.857431393258846</c:v>
                </c:pt>
                <c:pt idx="458">
                  <c:v>24.667101276987385</c:v>
                </c:pt>
                <c:pt idx="459">
                  <c:v>20.157249399570219</c:v>
                </c:pt>
                <c:pt idx="460">
                  <c:v>26.742530816909255</c:v>
                </c:pt>
                <c:pt idx="461">
                  <c:v>29.471904453557809</c:v>
                </c:pt>
                <c:pt idx="462">
                  <c:v>24.137875687171459</c:v>
                </c:pt>
                <c:pt idx="463">
                  <c:v>23.294276685393257</c:v>
                </c:pt>
                <c:pt idx="464">
                  <c:v>23.419393336648437</c:v>
                </c:pt>
                <c:pt idx="465">
                  <c:v>31.377247271454483</c:v>
                </c:pt>
                <c:pt idx="466">
                  <c:v>29.550760866648005</c:v>
                </c:pt>
                <c:pt idx="467">
                  <c:v>22.671699292669174</c:v>
                </c:pt>
                <c:pt idx="468">
                  <c:v>21.724080049238115</c:v>
                </c:pt>
                <c:pt idx="469">
                  <c:v>25.776249787966169</c:v>
                </c:pt>
                <c:pt idx="470">
                  <c:v>25.893916409478475</c:v>
                </c:pt>
                <c:pt idx="471">
                  <c:v>33.317903099672975</c:v>
                </c:pt>
                <c:pt idx="472">
                  <c:v>27.428087521743112</c:v>
                </c:pt>
                <c:pt idx="473">
                  <c:v>21.85377032483358</c:v>
                </c:pt>
                <c:pt idx="474">
                  <c:v>24.942992644212158</c:v>
                </c:pt>
                <c:pt idx="475">
                  <c:v>32.716398037841628</c:v>
                </c:pt>
                <c:pt idx="476">
                  <c:v>24.425063505503807</c:v>
                </c:pt>
                <c:pt idx="477">
                  <c:v>26.059877794864118</c:v>
                </c:pt>
                <c:pt idx="478">
                  <c:v>20.887060821568838</c:v>
                </c:pt>
                <c:pt idx="479">
                  <c:v>24.691722351276685</c:v>
                </c:pt>
                <c:pt idx="480">
                  <c:v>23.648476641841572</c:v>
                </c:pt>
                <c:pt idx="481">
                  <c:v>34.144248615207538</c:v>
                </c:pt>
                <c:pt idx="482">
                  <c:v>26.814310825927155</c:v>
                </c:pt>
                <c:pt idx="483">
                  <c:v>28.002694280335</c:v>
                </c:pt>
                <c:pt idx="484">
                  <c:v>26.009279149205899</c:v>
                </c:pt>
                <c:pt idx="485">
                  <c:v>27.193798219584568</c:v>
                </c:pt>
                <c:pt idx="486">
                  <c:v>24.779357828754332</c:v>
                </c:pt>
                <c:pt idx="487">
                  <c:v>26.953158478831764</c:v>
                </c:pt>
                <c:pt idx="488">
                  <c:v>33.146216246879959</c:v>
                </c:pt>
                <c:pt idx="489">
                  <c:v>25.238083181194281</c:v>
                </c:pt>
                <c:pt idx="490">
                  <c:v>22.391095791351297</c:v>
                </c:pt>
                <c:pt idx="491">
                  <c:v>33.065779214604923</c:v>
                </c:pt>
                <c:pt idx="492">
                  <c:v>24.609024773889107</c:v>
                </c:pt>
                <c:pt idx="493">
                  <c:v>24.788853226145125</c:v>
                </c:pt>
                <c:pt idx="494">
                  <c:v>30.347893546909404</c:v>
                </c:pt>
                <c:pt idx="495">
                  <c:v>25.066352474265162</c:v>
                </c:pt>
                <c:pt idx="496">
                  <c:v>20.140617139023977</c:v>
                </c:pt>
                <c:pt idx="497">
                  <c:v>25.798747668531842</c:v>
                </c:pt>
                <c:pt idx="498">
                  <c:v>28.275199501952571</c:v>
                </c:pt>
                <c:pt idx="499">
                  <c:v>24.544018128763891</c:v>
                </c:pt>
                <c:pt idx="500">
                  <c:v>28.013941090230578</c:v>
                </c:pt>
                <c:pt idx="501">
                  <c:v>27.640414484067982</c:v>
                </c:pt>
                <c:pt idx="502">
                  <c:v>21.571092418792091</c:v>
                </c:pt>
                <c:pt idx="503">
                  <c:v>23.049443757725591</c:v>
                </c:pt>
                <c:pt idx="504">
                  <c:v>28.506212133168493</c:v>
                </c:pt>
                <c:pt idx="505">
                  <c:v>24.049197442254993</c:v>
                </c:pt>
                <c:pt idx="506">
                  <c:v>22.63084790706484</c:v>
                </c:pt>
                <c:pt idx="507">
                  <c:v>20.904668753260299</c:v>
                </c:pt>
                <c:pt idx="508">
                  <c:v>25.331889763779529</c:v>
                </c:pt>
                <c:pt idx="509">
                  <c:v>39.945956098998231</c:v>
                </c:pt>
                <c:pt idx="510">
                  <c:v>21.528925619834709</c:v>
                </c:pt>
                <c:pt idx="511">
                  <c:v>25.160809800425604</c:v>
                </c:pt>
                <c:pt idx="512">
                  <c:v>24.164209144607305</c:v>
                </c:pt>
                <c:pt idx="513">
                  <c:v>22.224554526934678</c:v>
                </c:pt>
                <c:pt idx="514">
                  <c:v>21.409703921872577</c:v>
                </c:pt>
                <c:pt idx="515">
                  <c:v>23.969755033458124</c:v>
                </c:pt>
                <c:pt idx="516">
                  <c:v>22.922422662734071</c:v>
                </c:pt>
                <c:pt idx="517">
                  <c:v>21.893490864371046</c:v>
                </c:pt>
                <c:pt idx="518">
                  <c:v>30.076293110046382</c:v>
                </c:pt>
                <c:pt idx="519">
                  <c:v>25.202816594226608</c:v>
                </c:pt>
                <c:pt idx="520">
                  <c:v>21.456927230335012</c:v>
                </c:pt>
                <c:pt idx="521">
                  <c:v>30.731511946729338</c:v>
                </c:pt>
                <c:pt idx="522">
                  <c:v>31.704141259152667</c:v>
                </c:pt>
                <c:pt idx="523">
                  <c:v>26.857468344485323</c:v>
                </c:pt>
                <c:pt idx="524">
                  <c:v>44.605505383813828</c:v>
                </c:pt>
                <c:pt idx="525">
                  <c:v>33.877992206346256</c:v>
                </c:pt>
                <c:pt idx="526">
                  <c:v>29.49854781054513</c:v>
                </c:pt>
                <c:pt idx="527">
                  <c:v>24.045076452599389</c:v>
                </c:pt>
                <c:pt idx="528">
                  <c:v>25.245014849384813</c:v>
                </c:pt>
                <c:pt idx="529">
                  <c:v>34.767286498838963</c:v>
                </c:pt>
                <c:pt idx="530">
                  <c:v>34.227026733426165</c:v>
                </c:pt>
                <c:pt idx="531">
                  <c:v>24.254964729879031</c:v>
                </c:pt>
                <c:pt idx="532">
                  <c:v>30.255239761488198</c:v>
                </c:pt>
                <c:pt idx="533">
                  <c:v>28.768826507722874</c:v>
                </c:pt>
                <c:pt idx="534">
                  <c:v>23.983690744920995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</c:numCache>
            </c:numRef>
          </c:xVal>
          <c:yVal>
            <c:numRef>
              <c:f>Sheet3!$J$494:$J$1033</c:f>
              <c:numCache>
                <c:formatCode>0</c:formatCode>
                <c:ptCount val="540"/>
                <c:pt idx="0">
                  <c:v>15.6869182316767</c:v>
                </c:pt>
                <c:pt idx="1">
                  <c:v>16.173796859978101</c:v>
                </c:pt>
                <c:pt idx="2">
                  <c:v>16.627501708744401</c:v>
                </c:pt>
                <c:pt idx="3">
                  <c:v>16.209652022596099</c:v>
                </c:pt>
                <c:pt idx="4">
                  <c:v>15.9599694578953</c:v>
                </c:pt>
                <c:pt idx="5">
                  <c:v>15.888399501450699</c:v>
                </c:pt>
                <c:pt idx="6">
                  <c:v>15.25619439197</c:v>
                </c:pt>
                <c:pt idx="7">
                  <c:v>15.3742669649885</c:v>
                </c:pt>
                <c:pt idx="8">
                  <c:v>15.9283765028367</c:v>
                </c:pt>
                <c:pt idx="9">
                  <c:v>15.0403346307359</c:v>
                </c:pt>
                <c:pt idx="10">
                  <c:v>15.670490222052999</c:v>
                </c:pt>
                <c:pt idx="11">
                  <c:v>14.6741377098584</c:v>
                </c:pt>
                <c:pt idx="12">
                  <c:v>15.371167766694301</c:v>
                </c:pt>
                <c:pt idx="13">
                  <c:v>15.7919062613398</c:v>
                </c:pt>
                <c:pt idx="14">
                  <c:v>15.418880177928999</c:v>
                </c:pt>
                <c:pt idx="15">
                  <c:v>15.165251723233</c:v>
                </c:pt>
                <c:pt idx="16">
                  <c:v>14.450179661914101</c:v>
                </c:pt>
                <c:pt idx="17">
                  <c:v>14.3348324099919</c:v>
                </c:pt>
                <c:pt idx="18">
                  <c:v>15.2634118758842</c:v>
                </c:pt>
                <c:pt idx="19">
                  <c:v>14.9991458234439</c:v>
                </c:pt>
                <c:pt idx="20">
                  <c:v>15.1976411292734</c:v>
                </c:pt>
                <c:pt idx="21">
                  <c:v>15.173815009699799</c:v>
                </c:pt>
                <c:pt idx="22">
                  <c:v>15.8100691713062</c:v>
                </c:pt>
                <c:pt idx="23">
                  <c:v>14.9054304352822</c:v>
                </c:pt>
                <c:pt idx="24">
                  <c:v>14.402125581780499</c:v>
                </c:pt>
                <c:pt idx="25">
                  <c:v>15.030872065565701</c:v>
                </c:pt>
                <c:pt idx="26">
                  <c:v>16.032109558068701</c:v>
                </c:pt>
                <c:pt idx="27">
                  <c:v>14.8317220674518</c:v>
                </c:pt>
                <c:pt idx="28">
                  <c:v>15.3601906562224</c:v>
                </c:pt>
                <c:pt idx="29">
                  <c:v>14.6385825255214</c:v>
                </c:pt>
                <c:pt idx="30">
                  <c:v>15.1484941234165</c:v>
                </c:pt>
                <c:pt idx="31">
                  <c:v>13.513649718502499</c:v>
                </c:pt>
                <c:pt idx="32">
                  <c:v>13.987341248857501</c:v>
                </c:pt>
                <c:pt idx="33">
                  <c:v>14.3904980431463</c:v>
                </c:pt>
                <c:pt idx="34">
                  <c:v>12.419819988812501</c:v>
                </c:pt>
                <c:pt idx="35">
                  <c:v>12.0072085051793</c:v>
                </c:pt>
                <c:pt idx="36">
                  <c:v>10.937457464287601</c:v>
                </c:pt>
                <c:pt idx="37">
                  <c:v>11.0693154861853</c:v>
                </c:pt>
                <c:pt idx="38">
                  <c:v>11.9480452474569</c:v>
                </c:pt>
                <c:pt idx="39">
                  <c:v>11.0591719063959</c:v>
                </c:pt>
                <c:pt idx="40">
                  <c:v>10.922820600036401</c:v>
                </c:pt>
                <c:pt idx="41">
                  <c:v>12.6231746481964</c:v>
                </c:pt>
                <c:pt idx="42">
                  <c:v>14.359429984824899</c:v>
                </c:pt>
                <c:pt idx="43">
                  <c:v>13.186213592080399</c:v>
                </c:pt>
                <c:pt idx="44">
                  <c:v>13.5776499983306</c:v>
                </c:pt>
                <c:pt idx="45">
                  <c:v>11.3724929681356</c:v>
                </c:pt>
                <c:pt idx="46">
                  <c:v>12.467368609403801</c:v>
                </c:pt>
                <c:pt idx="47">
                  <c:v>11.947298739483999</c:v>
                </c:pt>
                <c:pt idx="48">
                  <c:v>13.423318345137</c:v>
                </c:pt>
                <c:pt idx="49">
                  <c:v>12.6415428633112</c:v>
                </c:pt>
                <c:pt idx="50">
                  <c:v>14.9444619102643</c:v>
                </c:pt>
                <c:pt idx="51">
                  <c:v>13.288325991263701</c:v>
                </c:pt>
                <c:pt idx="52">
                  <c:v>12.990515218750501</c:v>
                </c:pt>
                <c:pt idx="53">
                  <c:v>12.258582475060299</c:v>
                </c:pt>
                <c:pt idx="54">
                  <c:v>13.2171144626549</c:v>
                </c:pt>
                <c:pt idx="55">
                  <c:v>11.770782836787401</c:v>
                </c:pt>
                <c:pt idx="56">
                  <c:v>11.652600419379</c:v>
                </c:pt>
                <c:pt idx="57">
                  <c:v>12.639429784483699</c:v>
                </c:pt>
                <c:pt idx="58">
                  <c:v>14.1280299908387</c:v>
                </c:pt>
                <c:pt idx="59">
                  <c:v>13.279138003290999</c:v>
                </c:pt>
                <c:pt idx="60">
                  <c:v>12.534434974743499</c:v>
                </c:pt>
                <c:pt idx="61">
                  <c:v>14.6172089424873</c:v>
                </c:pt>
                <c:pt idx="62">
                  <c:v>15.710024950087099</c:v>
                </c:pt>
                <c:pt idx="63">
                  <c:v>13.171871084134599</c:v>
                </c:pt>
                <c:pt idx="64">
                  <c:v>14.000511154797399</c:v>
                </c:pt>
                <c:pt idx="65">
                  <c:v>12</c:v>
                </c:pt>
                <c:pt idx="66">
                  <c:v>10.971466582598</c:v>
                </c:pt>
                <c:pt idx="67">
                  <c:v>12.002437764416801</c:v>
                </c:pt>
                <c:pt idx="68">
                  <c:v>10.174231623738899</c:v>
                </c:pt>
                <c:pt idx="69">
                  <c:v>11.278652169454601</c:v>
                </c:pt>
                <c:pt idx="70">
                  <c:v>10.7307191843653</c:v>
                </c:pt>
                <c:pt idx="71">
                  <c:v>10.8372235885954</c:v>
                </c:pt>
                <c:pt idx="72">
                  <c:v>11.901202437448999</c:v>
                </c:pt>
                <c:pt idx="73">
                  <c:v>10.0888885765933</c:v>
                </c:pt>
                <c:pt idx="74">
                  <c:v>9.6688505562941707</c:v>
                </c:pt>
                <c:pt idx="75">
                  <c:v>9.3893728921819601</c:v>
                </c:pt>
                <c:pt idx="76">
                  <c:v>10.6099478550514</c:v>
                </c:pt>
                <c:pt idx="77">
                  <c:v>10.906242119813699</c:v>
                </c:pt>
                <c:pt idx="78">
                  <c:v>9.8052555899517397</c:v>
                </c:pt>
                <c:pt idx="79">
                  <c:v>11.3374041088666</c:v>
                </c:pt>
                <c:pt idx="80">
                  <c:v>11.3216363441322</c:v>
                </c:pt>
                <c:pt idx="81">
                  <c:v>9.9703912388964895</c:v>
                </c:pt>
                <c:pt idx="82">
                  <c:v>12.5121476415374</c:v>
                </c:pt>
                <c:pt idx="83">
                  <c:v>11.3704371059598</c:v>
                </c:pt>
                <c:pt idx="84">
                  <c:v>10.5217191107654</c:v>
                </c:pt>
                <c:pt idx="85">
                  <c:v>10.0634155605382</c:v>
                </c:pt>
                <c:pt idx="86">
                  <c:v>9.8043996851570796</c:v>
                </c:pt>
                <c:pt idx="87">
                  <c:v>9.8835091099109604</c:v>
                </c:pt>
                <c:pt idx="88">
                  <c:v>15.719515857742699</c:v>
                </c:pt>
                <c:pt idx="89">
                  <c:v>15.337143971571299</c:v>
                </c:pt>
                <c:pt idx="90">
                  <c:v>13.568189655962801</c:v>
                </c:pt>
                <c:pt idx="91">
                  <c:v>14.9849814255206</c:v>
                </c:pt>
                <c:pt idx="92">
                  <c:v>11.726376569580999</c:v>
                </c:pt>
                <c:pt idx="93">
                  <c:v>10.5065381864909</c:v>
                </c:pt>
                <c:pt idx="94">
                  <c:v>14.111635656410501</c:v>
                </c:pt>
                <c:pt idx="95">
                  <c:v>12.6782047064038</c:v>
                </c:pt>
                <c:pt idx="96">
                  <c:v>13.355827483041599</c:v>
                </c:pt>
                <c:pt idx="97">
                  <c:v>13.8936079605394</c:v>
                </c:pt>
                <c:pt idx="98">
                  <c:v>14.310347272785901</c:v>
                </c:pt>
                <c:pt idx="99">
                  <c:v>13.4785450318532</c:v>
                </c:pt>
                <c:pt idx="100">
                  <c:v>8.3381023114634605</c:v>
                </c:pt>
                <c:pt idx="101">
                  <c:v>11.315766589372499</c:v>
                </c:pt>
                <c:pt idx="102">
                  <c:v>10.021272809949201</c:v>
                </c:pt>
                <c:pt idx="103">
                  <c:v>14.9724722976427</c:v>
                </c:pt>
                <c:pt idx="104">
                  <c:v>14.0269224781322</c:v>
                </c:pt>
                <c:pt idx="105">
                  <c:v>13.800921234224599</c:v>
                </c:pt>
                <c:pt idx="106">
                  <c:v>14.190758753590201</c:v>
                </c:pt>
                <c:pt idx="107">
                  <c:v>12.385262909905</c:v>
                </c:pt>
                <c:pt idx="108">
                  <c:v>11.3663096547289</c:v>
                </c:pt>
                <c:pt idx="109">
                  <c:v>12.8406117067608</c:v>
                </c:pt>
                <c:pt idx="110">
                  <c:v>9.8909028977850397</c:v>
                </c:pt>
                <c:pt idx="111">
                  <c:v>15.884294792545701</c:v>
                </c:pt>
                <c:pt idx="112">
                  <c:v>16.243274468543301</c:v>
                </c:pt>
                <c:pt idx="113">
                  <c:v>15.918463106548501</c:v>
                </c:pt>
                <c:pt idx="114">
                  <c:v>15.1228505694174</c:v>
                </c:pt>
                <c:pt idx="115">
                  <c:v>12.9199862362399</c:v>
                </c:pt>
                <c:pt idx="116">
                  <c:v>14.1944187168568</c:v>
                </c:pt>
                <c:pt idx="117">
                  <c:v>14.995664106027901</c:v>
                </c:pt>
                <c:pt idx="118">
                  <c:v>14.6631294784818</c:v>
                </c:pt>
                <c:pt idx="119">
                  <c:v>12.6648380105651</c:v>
                </c:pt>
                <c:pt idx="120">
                  <c:v>14.9653221286079</c:v>
                </c:pt>
                <c:pt idx="121">
                  <c:v>14.3913673723795</c:v>
                </c:pt>
                <c:pt idx="122">
                  <c:v>15.266563383737299</c:v>
                </c:pt>
                <c:pt idx="123">
                  <c:v>13.9952363866838</c:v>
                </c:pt>
                <c:pt idx="124">
                  <c:v>15.6850033565354</c:v>
                </c:pt>
                <c:pt idx="125">
                  <c:v>13.780027703515</c:v>
                </c:pt>
                <c:pt idx="126">
                  <c:v>12.903085881312601</c:v>
                </c:pt>
                <c:pt idx="127">
                  <c:v>13.220948184825801</c:v>
                </c:pt>
                <c:pt idx="128">
                  <c:v>12.873351776355699</c:v>
                </c:pt>
                <c:pt idx="129">
                  <c:v>12.493458825014001</c:v>
                </c:pt>
                <c:pt idx="130">
                  <c:v>14.380389561134001</c:v>
                </c:pt>
                <c:pt idx="131">
                  <c:v>13.352814183836699</c:v>
                </c:pt>
                <c:pt idx="132">
                  <c:v>11.4895108788921</c:v>
                </c:pt>
                <c:pt idx="133">
                  <c:v>13.5852545897921</c:v>
                </c:pt>
                <c:pt idx="134">
                  <c:v>13.613890770726099</c:v>
                </c:pt>
                <c:pt idx="135">
                  <c:v>13</c:v>
                </c:pt>
                <c:pt idx="136">
                  <c:v>11.2633359458458</c:v>
                </c:pt>
                <c:pt idx="137">
                  <c:v>12.9469741614706</c:v>
                </c:pt>
                <c:pt idx="138">
                  <c:v>12.1852270424362</c:v>
                </c:pt>
                <c:pt idx="139">
                  <c:v>12.6504084235899</c:v>
                </c:pt>
                <c:pt idx="140">
                  <c:v>12.9901933627863</c:v>
                </c:pt>
                <c:pt idx="141">
                  <c:v>11.535815056160599</c:v>
                </c:pt>
                <c:pt idx="142">
                  <c:v>11.5439984981585</c:v>
                </c:pt>
                <c:pt idx="143">
                  <c:v>12.0661294032397</c:v>
                </c:pt>
                <c:pt idx="144">
                  <c:v>12.430684517722799</c:v>
                </c:pt>
                <c:pt idx="145">
                  <c:v>11.1567797801521</c:v>
                </c:pt>
                <c:pt idx="146">
                  <c:v>13</c:v>
                </c:pt>
                <c:pt idx="147">
                  <c:v>13.7257824027275</c:v>
                </c:pt>
                <c:pt idx="148">
                  <c:v>14.8311523309814</c:v>
                </c:pt>
                <c:pt idx="149">
                  <c:v>14.729513407382401</c:v>
                </c:pt>
                <c:pt idx="150">
                  <c:v>13.9439873443109</c:v>
                </c:pt>
                <c:pt idx="151">
                  <c:v>12.622363696884801</c:v>
                </c:pt>
                <c:pt idx="152">
                  <c:v>13.266953772037199</c:v>
                </c:pt>
                <c:pt idx="153">
                  <c:v>13.9782708580692</c:v>
                </c:pt>
                <c:pt idx="154">
                  <c:v>13.1509569680358</c:v>
                </c:pt>
                <c:pt idx="155">
                  <c:v>13.0473740899617</c:v>
                </c:pt>
                <c:pt idx="156">
                  <c:v>12.8746106190203</c:v>
                </c:pt>
                <c:pt idx="157">
                  <c:v>12.337549423284001</c:v>
                </c:pt>
                <c:pt idx="158">
                  <c:v>14.890373834698501</c:v>
                </c:pt>
                <c:pt idx="159">
                  <c:v>14</c:v>
                </c:pt>
                <c:pt idx="160">
                  <c:v>14.4465827322003</c:v>
                </c:pt>
                <c:pt idx="161">
                  <c:v>13.2708932607176</c:v>
                </c:pt>
                <c:pt idx="162">
                  <c:v>12.795776923031401</c:v>
                </c:pt>
                <c:pt idx="163">
                  <c:v>12.7704781898384</c:v>
                </c:pt>
                <c:pt idx="164">
                  <c:v>12.559016347161799</c:v>
                </c:pt>
                <c:pt idx="165">
                  <c:v>14.0148907923839</c:v>
                </c:pt>
                <c:pt idx="166">
                  <c:v>13.4153264444447</c:v>
                </c:pt>
                <c:pt idx="167">
                  <c:v>12.9362429222075</c:v>
                </c:pt>
                <c:pt idx="168">
                  <c:v>13.3183061994608</c:v>
                </c:pt>
                <c:pt idx="169">
                  <c:v>13.450283631596401</c:v>
                </c:pt>
                <c:pt idx="170">
                  <c:v>13.5170347613592</c:v>
                </c:pt>
                <c:pt idx="171">
                  <c:v>10.3284867994404</c:v>
                </c:pt>
                <c:pt idx="172">
                  <c:v>9.7222751119208102</c:v>
                </c:pt>
                <c:pt idx="173">
                  <c:v>10.0793264307526</c:v>
                </c:pt>
                <c:pt idx="174">
                  <c:v>12.9788899522579</c:v>
                </c:pt>
                <c:pt idx="175">
                  <c:v>12.473297723143601</c:v>
                </c:pt>
                <c:pt idx="176">
                  <c:v>12.381267695889701</c:v>
                </c:pt>
                <c:pt idx="177">
                  <c:v>11.402325310481</c:v>
                </c:pt>
                <c:pt idx="178">
                  <c:v>11.891885832938</c:v>
                </c:pt>
                <c:pt idx="179">
                  <c:v>9.2383688291868395</c:v>
                </c:pt>
                <c:pt idx="180">
                  <c:v>9.2887849584784608</c:v>
                </c:pt>
                <c:pt idx="181">
                  <c:v>10.2919075605488</c:v>
                </c:pt>
                <c:pt idx="182">
                  <c:v>12.5933444829792</c:v>
                </c:pt>
                <c:pt idx="183">
                  <c:v>9.0661801799529194</c:v>
                </c:pt>
                <c:pt idx="184">
                  <c:v>15.747027817948</c:v>
                </c:pt>
                <c:pt idx="185">
                  <c:v>14.9976796687596</c:v>
                </c:pt>
                <c:pt idx="186">
                  <c:v>17.830003636718398</c:v>
                </c:pt>
                <c:pt idx="187">
                  <c:v>17.579053783048298</c:v>
                </c:pt>
                <c:pt idx="188">
                  <c:v>15.378186917517899</c:v>
                </c:pt>
                <c:pt idx="189">
                  <c:v>15.0109427593558</c:v>
                </c:pt>
                <c:pt idx="190">
                  <c:v>16.444732022756501</c:v>
                </c:pt>
                <c:pt idx="191">
                  <c:v>15.4059709785408</c:v>
                </c:pt>
                <c:pt idx="192">
                  <c:v>14.2675725001099</c:v>
                </c:pt>
                <c:pt idx="193">
                  <c:v>16.227542395940102</c:v>
                </c:pt>
                <c:pt idx="194">
                  <c:v>14.5129947401196</c:v>
                </c:pt>
                <c:pt idx="195">
                  <c:v>16.088029315358899</c:v>
                </c:pt>
                <c:pt idx="196">
                  <c:v>16.810132825320501</c:v>
                </c:pt>
                <c:pt idx="197">
                  <c:v>13.7847813252449</c:v>
                </c:pt>
                <c:pt idx="198">
                  <c:v>14.9863070480276</c:v>
                </c:pt>
                <c:pt idx="199">
                  <c:v>13.294461699247201</c:v>
                </c:pt>
                <c:pt idx="200">
                  <c:v>17.1176943525195</c:v>
                </c:pt>
                <c:pt idx="201">
                  <c:v>15.314731382043901</c:v>
                </c:pt>
                <c:pt idx="202">
                  <c:v>14.8421751498151</c:v>
                </c:pt>
                <c:pt idx="203">
                  <c:v>13.1216259245265</c:v>
                </c:pt>
                <c:pt idx="204">
                  <c:v>12.6730363989503</c:v>
                </c:pt>
                <c:pt idx="205">
                  <c:v>14.0393624628183</c:v>
                </c:pt>
                <c:pt idx="206">
                  <c:v>14.7222641855818</c:v>
                </c:pt>
                <c:pt idx="207">
                  <c:v>14.972546942710601</c:v>
                </c:pt>
                <c:pt idx="208">
                  <c:v>14.6604678101454</c:v>
                </c:pt>
                <c:pt idx="209">
                  <c:v>14.4361363010493</c:v>
                </c:pt>
                <c:pt idx="210">
                  <c:v>13.4874393724082</c:v>
                </c:pt>
                <c:pt idx="211">
                  <c:v>13.971052147132101</c:v>
                </c:pt>
                <c:pt idx="212">
                  <c:v>14.7262980601612</c:v>
                </c:pt>
                <c:pt idx="213">
                  <c:v>13.642418567996</c:v>
                </c:pt>
                <c:pt idx="214">
                  <c:v>13.4344355153608</c:v>
                </c:pt>
                <c:pt idx="215">
                  <c:v>13.917748826328999</c:v>
                </c:pt>
                <c:pt idx="216">
                  <c:v>12.7227317425685</c:v>
                </c:pt>
                <c:pt idx="217">
                  <c:v>14.3741875804884</c:v>
                </c:pt>
                <c:pt idx="218">
                  <c:v>12.334888744436</c:v>
                </c:pt>
                <c:pt idx="219">
                  <c:v>13.4086509426047</c:v>
                </c:pt>
                <c:pt idx="220">
                  <c:v>13.1769596558291</c:v>
                </c:pt>
                <c:pt idx="221">
                  <c:v>12.587137986724599</c:v>
                </c:pt>
                <c:pt idx="222">
                  <c:v>12.6453843462691</c:v>
                </c:pt>
                <c:pt idx="223">
                  <c:v>12.59880540786</c:v>
                </c:pt>
                <c:pt idx="224">
                  <c:v>12.181230545658099</c:v>
                </c:pt>
                <c:pt idx="225">
                  <c:v>13.186245087553999</c:v>
                </c:pt>
                <c:pt idx="226">
                  <c:v>12.4921573401842</c:v>
                </c:pt>
                <c:pt idx="227">
                  <c:v>11.938527237980001</c:v>
                </c:pt>
                <c:pt idx="228">
                  <c:v>12.4550914752721</c:v>
                </c:pt>
                <c:pt idx="229">
                  <c:v>12.1644961362173</c:v>
                </c:pt>
                <c:pt idx="230">
                  <c:v>11.961609560589</c:v>
                </c:pt>
                <c:pt idx="231">
                  <c:v>12.088010155598999</c:v>
                </c:pt>
                <c:pt idx="232">
                  <c:v>13.8482893782479</c:v>
                </c:pt>
                <c:pt idx="233">
                  <c:v>13.278063114743199</c:v>
                </c:pt>
                <c:pt idx="234">
                  <c:v>13.5954800869522</c:v>
                </c:pt>
                <c:pt idx="235">
                  <c:v>13.5125366311914</c:v>
                </c:pt>
                <c:pt idx="236">
                  <c:v>13.5342540512856</c:v>
                </c:pt>
                <c:pt idx="237">
                  <c:v>13.5960171159516</c:v>
                </c:pt>
                <c:pt idx="238">
                  <c:v>13.915693451650201</c:v>
                </c:pt>
                <c:pt idx="239">
                  <c:v>13.1057327648811</c:v>
                </c:pt>
                <c:pt idx="240">
                  <c:v>14.326740924586099</c:v>
                </c:pt>
                <c:pt idx="241">
                  <c:v>13.744315391476</c:v>
                </c:pt>
                <c:pt idx="242">
                  <c:v>13</c:v>
                </c:pt>
                <c:pt idx="243">
                  <c:v>12.4852520005245</c:v>
                </c:pt>
                <c:pt idx="244">
                  <c:v>12.669577897348899</c:v>
                </c:pt>
                <c:pt idx="245">
                  <c:v>13.1608368161264</c:v>
                </c:pt>
                <c:pt idx="246">
                  <c:v>12.6101912321969</c:v>
                </c:pt>
                <c:pt idx="247">
                  <c:v>12.9044339915466</c:v>
                </c:pt>
                <c:pt idx="248">
                  <c:v>13.384040448109999</c:v>
                </c:pt>
                <c:pt idx="249">
                  <c:v>#N/A</c:v>
                </c:pt>
                <c:pt idx="250">
                  <c:v>12.4157856674607</c:v>
                </c:pt>
                <c:pt idx="251">
                  <c:v>12.122681475245599</c:v>
                </c:pt>
                <c:pt idx="252">
                  <c:v>13.013103407560299</c:v>
                </c:pt>
                <c:pt idx="253">
                  <c:v>12.303150421732701</c:v>
                </c:pt>
                <c:pt idx="254">
                  <c:v>12.642813234391699</c:v>
                </c:pt>
                <c:pt idx="255">
                  <c:v>12.579752871294801</c:v>
                </c:pt>
                <c:pt idx="256">
                  <c:v>12.98263854919</c:v>
                </c:pt>
                <c:pt idx="257">
                  <c:v>11.999469333880199</c:v>
                </c:pt>
                <c:pt idx="258">
                  <c:v>12.376734597579601</c:v>
                </c:pt>
                <c:pt idx="259">
                  <c:v>12.906918965228501</c:v>
                </c:pt>
                <c:pt idx="260">
                  <c:v>12.6820703479267</c:v>
                </c:pt>
                <c:pt idx="261">
                  <c:v>12.8401968374768</c:v>
                </c:pt>
                <c:pt idx="262">
                  <c:v>12.305258559316099</c:v>
                </c:pt>
                <c:pt idx="263">
                  <c:v>12.2749857432821</c:v>
                </c:pt>
                <c:pt idx="264">
                  <c:v>12.095278880124001</c:v>
                </c:pt>
                <c:pt idx="265">
                  <c:v>12.6798195669645</c:v>
                </c:pt>
                <c:pt idx="266">
                  <c:v>12.3699111162992</c:v>
                </c:pt>
                <c:pt idx="267">
                  <c:v>12.211245134010699</c:v>
                </c:pt>
                <c:pt idx="268">
                  <c:v>12</c:v>
                </c:pt>
                <c:pt idx="269">
                  <c:v>12.601978502857801</c:v>
                </c:pt>
                <c:pt idx="270">
                  <c:v>12.7242452042269</c:v>
                </c:pt>
                <c:pt idx="271">
                  <c:v>12.8256470212916</c:v>
                </c:pt>
                <c:pt idx="272">
                  <c:v>12.9639387041452</c:v>
                </c:pt>
                <c:pt idx="273">
                  <c:v>11.9715228182774</c:v>
                </c:pt>
                <c:pt idx="274">
                  <c:v>11.217867756653099</c:v>
                </c:pt>
                <c:pt idx="275">
                  <c:v>12.1265851413965</c:v>
                </c:pt>
                <c:pt idx="276">
                  <c:v>12.0586900062401</c:v>
                </c:pt>
                <c:pt idx="277">
                  <c:v>12.001585178585399</c:v>
                </c:pt>
                <c:pt idx="278">
                  <c:v>12.1299116983055</c:v>
                </c:pt>
                <c:pt idx="279">
                  <c:v>11.535232381133699</c:v>
                </c:pt>
                <c:pt idx="280">
                  <c:v>12.2021651320769</c:v>
                </c:pt>
                <c:pt idx="281">
                  <c:v>12.541624082192399</c:v>
                </c:pt>
                <c:pt idx="282">
                  <c:v>12.8094450875398</c:v>
                </c:pt>
                <c:pt idx="283">
                  <c:v>12.8570249184937</c:v>
                </c:pt>
                <c:pt idx="284">
                  <c:v>11.4188189597388</c:v>
                </c:pt>
                <c:pt idx="285">
                  <c:v>15.989874002326999</c:v>
                </c:pt>
                <c:pt idx="286">
                  <c:v>16.009373402571999</c:v>
                </c:pt>
                <c:pt idx="287">
                  <c:v>15.988159500320901</c:v>
                </c:pt>
                <c:pt idx="288">
                  <c:v>16.5533408555461</c:v>
                </c:pt>
                <c:pt idx="289">
                  <c:v>15.8008613803432</c:v>
                </c:pt>
                <c:pt idx="290">
                  <c:v>15.904686993059</c:v>
                </c:pt>
                <c:pt idx="291">
                  <c:v>15.470796975993901</c:v>
                </c:pt>
                <c:pt idx="292">
                  <c:v>13.130092094660499</c:v>
                </c:pt>
                <c:pt idx="293">
                  <c:v>13.874012603198</c:v>
                </c:pt>
                <c:pt idx="294">
                  <c:v>13.971467051841101</c:v>
                </c:pt>
                <c:pt idx="295">
                  <c:v>15.8710468812938</c:v>
                </c:pt>
                <c:pt idx="296">
                  <c:v>15.059105015306301</c:v>
                </c:pt>
                <c:pt idx="297">
                  <c:v>15.509912725501501</c:v>
                </c:pt>
                <c:pt idx="298">
                  <c:v>16.101753855969601</c:v>
                </c:pt>
                <c:pt idx="299">
                  <c:v>15.7995727507196</c:v>
                </c:pt>
                <c:pt idx="300">
                  <c:v>14.322986803477701</c:v>
                </c:pt>
                <c:pt idx="301">
                  <c:v>15.0349851767521</c:v>
                </c:pt>
                <c:pt idx="302">
                  <c:v>14.3167871057684</c:v>
                </c:pt>
                <c:pt idx="303">
                  <c:v>14.023298482503201</c:v>
                </c:pt>
                <c:pt idx="304">
                  <c:v>14.784907102597799</c:v>
                </c:pt>
                <c:pt idx="305">
                  <c:v>12.240861445088999</c:v>
                </c:pt>
                <c:pt idx="306">
                  <c:v>15.331274802069</c:v>
                </c:pt>
                <c:pt idx="307">
                  <c:v>12.480589147513401</c:v>
                </c:pt>
                <c:pt idx="308">
                  <c:v>13.130288928010501</c:v>
                </c:pt>
                <c:pt idx="309">
                  <c:v>13.318432260703201</c:v>
                </c:pt>
                <c:pt idx="310">
                  <c:v>13.8895827683397</c:v>
                </c:pt>
                <c:pt idx="311">
                  <c:v>16.371924114041899</c:v>
                </c:pt>
                <c:pt idx="312">
                  <c:v>16</c:v>
                </c:pt>
                <c:pt idx="313">
                  <c:v>13.9345812462245</c:v>
                </c:pt>
                <c:pt idx="314">
                  <c:v>14.2476257085646</c:v>
                </c:pt>
                <c:pt idx="315">
                  <c:v>14.2423968130782</c:v>
                </c:pt>
                <c:pt idx="316">
                  <c:v>15.638845370130699</c:v>
                </c:pt>
                <c:pt idx="317">
                  <c:v>13.035211837319901</c:v>
                </c:pt>
                <c:pt idx="318">
                  <c:v>13.446078664582201</c:v>
                </c:pt>
                <c:pt idx="319">
                  <c:v>12.8616845562048</c:v>
                </c:pt>
                <c:pt idx="320">
                  <c:v>12.688633909747599</c:v>
                </c:pt>
                <c:pt idx="321">
                  <c:v>12.862686011686501</c:v>
                </c:pt>
                <c:pt idx="322">
                  <c:v>12.017938682312399</c:v>
                </c:pt>
                <c:pt idx="323">
                  <c:v>12.251955466071401</c:v>
                </c:pt>
                <c:pt idx="324">
                  <c:v>12.8656814316269</c:v>
                </c:pt>
                <c:pt idx="325">
                  <c:v>12.426202843427699</c:v>
                </c:pt>
                <c:pt idx="326">
                  <c:v>15.5237329416947</c:v>
                </c:pt>
                <c:pt idx="327">
                  <c:v>15.668818586350801</c:v>
                </c:pt>
                <c:pt idx="328">
                  <c:v>14.6527960545501</c:v>
                </c:pt>
                <c:pt idx="329">
                  <c:v>14.4831964790634</c:v>
                </c:pt>
                <c:pt idx="330">
                  <c:v>16</c:v>
                </c:pt>
                <c:pt idx="331">
                  <c:v>14.402445829324201</c:v>
                </c:pt>
                <c:pt idx="332">
                  <c:v>12.2597206127543</c:v>
                </c:pt>
                <c:pt idx="333">
                  <c:v>12.854193234677</c:v>
                </c:pt>
                <c:pt idx="334">
                  <c:v>12.165216018443701</c:v>
                </c:pt>
                <c:pt idx="335">
                  <c:v>12</c:v>
                </c:pt>
                <c:pt idx="336">
                  <c:v>13.4366711267705</c:v>
                </c:pt>
                <c:pt idx="337">
                  <c:v>15.084083484338001</c:v>
                </c:pt>
                <c:pt idx="338">
                  <c:v>13.8467835053837</c:v>
                </c:pt>
                <c:pt idx="339">
                  <c:v>11.9905616768536</c:v>
                </c:pt>
                <c:pt idx="340">
                  <c:v>11.969808542698299</c:v>
                </c:pt>
                <c:pt idx="341">
                  <c:v>12.4496324562501</c:v>
                </c:pt>
                <c:pt idx="342">
                  <c:v>11.4557540037391</c:v>
                </c:pt>
                <c:pt idx="343">
                  <c:v>12.7873836959616</c:v>
                </c:pt>
                <c:pt idx="344">
                  <c:v>12.5197835546339</c:v>
                </c:pt>
                <c:pt idx="345">
                  <c:v>12.3336469775256</c:v>
                </c:pt>
                <c:pt idx="346">
                  <c:v>12.0666570186809</c:v>
                </c:pt>
                <c:pt idx="347">
                  <c:v>#N/A</c:v>
                </c:pt>
                <c:pt idx="348">
                  <c:v>#N/A</c:v>
                </c:pt>
                <c:pt idx="349">
                  <c:v>12.6523408724851</c:v>
                </c:pt>
                <c:pt idx="350">
                  <c:v>11.492157649093</c:v>
                </c:pt>
                <c:pt idx="351">
                  <c:v>11.0649787813927</c:v>
                </c:pt>
                <c:pt idx="352">
                  <c:v>11.252708211394999</c:v>
                </c:pt>
                <c:pt idx="353">
                  <c:v>11.639491295176001</c:v>
                </c:pt>
                <c:pt idx="354">
                  <c:v>15.1016208131054</c:v>
                </c:pt>
                <c:pt idx="355">
                  <c:v>12.895941222524799</c:v>
                </c:pt>
                <c:pt idx="356">
                  <c:v>13</c:v>
                </c:pt>
                <c:pt idx="357">
                  <c:v>15.512345901124901</c:v>
                </c:pt>
                <c:pt idx="358">
                  <c:v>14.353926413746599</c:v>
                </c:pt>
                <c:pt idx="359">
                  <c:v>13.9997750983971</c:v>
                </c:pt>
                <c:pt idx="360">
                  <c:v>11.807109399238101</c:v>
                </c:pt>
                <c:pt idx="361">
                  <c:v>14.9990440762283</c:v>
                </c:pt>
                <c:pt idx="362">
                  <c:v>14.5621148301889</c:v>
                </c:pt>
                <c:pt idx="363">
                  <c:v>12.9173268870443</c:v>
                </c:pt>
                <c:pt idx="364">
                  <c:v>13.127231337418801</c:v>
                </c:pt>
                <c:pt idx="365">
                  <c:v>13.0522491191537</c:v>
                </c:pt>
                <c:pt idx="366">
                  <c:v>12.4823026873587</c:v>
                </c:pt>
                <c:pt idx="367">
                  <c:v>13.5882374890717</c:v>
                </c:pt>
                <c:pt idx="368">
                  <c:v>12.2039836344245</c:v>
                </c:pt>
                <c:pt idx="369">
                  <c:v>11.611392967485701</c:v>
                </c:pt>
                <c:pt idx="370">
                  <c:v>12.8018051180141</c:v>
                </c:pt>
                <c:pt idx="371">
                  <c:v>14.4893775426827</c:v>
                </c:pt>
                <c:pt idx="372">
                  <c:v>13.3597389041116</c:v>
                </c:pt>
                <c:pt idx="373">
                  <c:v>11.6676230347601</c:v>
                </c:pt>
                <c:pt idx="374">
                  <c:v>17.791045906040399</c:v>
                </c:pt>
                <c:pt idx="375">
                  <c:v>16.6061412796453</c:v>
                </c:pt>
                <c:pt idx="376">
                  <c:v>18.072287195703399</c:v>
                </c:pt>
                <c:pt idx="377">
                  <c:v>16.197496651494799</c:v>
                </c:pt>
                <c:pt idx="378">
                  <c:v>16.407634056724099</c:v>
                </c:pt>
                <c:pt idx="379">
                  <c:v>14.718202247439599</c:v>
                </c:pt>
                <c:pt idx="380">
                  <c:v>12.7259264422757</c:v>
                </c:pt>
                <c:pt idx="381">
                  <c:v>14.583216311780999</c:v>
                </c:pt>
                <c:pt idx="382">
                  <c:v>11.7847864145706</c:v>
                </c:pt>
                <c:pt idx="383">
                  <c:v>13.795305386977301</c:v>
                </c:pt>
                <c:pt idx="384">
                  <c:v>14.0402633406572</c:v>
                </c:pt>
                <c:pt idx="385">
                  <c:v>14.026862463650501</c:v>
                </c:pt>
                <c:pt idx="386">
                  <c:v>14.6146524156821</c:v>
                </c:pt>
                <c:pt idx="387">
                  <c:v>14.8967172974164</c:v>
                </c:pt>
                <c:pt idx="388">
                  <c:v>14.6961335397631</c:v>
                </c:pt>
                <c:pt idx="389">
                  <c:v>14.8255910817337</c:v>
                </c:pt>
                <c:pt idx="390">
                  <c:v>12.8160581725701</c:v>
                </c:pt>
                <c:pt idx="391">
                  <c:v>14.859245184832099</c:v>
                </c:pt>
                <c:pt idx="392">
                  <c:v>14.0162195262208</c:v>
                </c:pt>
                <c:pt idx="393">
                  <c:v>13.290227035588201</c:v>
                </c:pt>
                <c:pt idx="394">
                  <c:v>14.2535077093168</c:v>
                </c:pt>
                <c:pt idx="395">
                  <c:v>13.073225840001999</c:v>
                </c:pt>
                <c:pt idx="396">
                  <c:v>13.7799532552729</c:v>
                </c:pt>
                <c:pt idx="397">
                  <c:v>14.3716869426403</c:v>
                </c:pt>
                <c:pt idx="398">
                  <c:v>14.2235132331882</c:v>
                </c:pt>
                <c:pt idx="399">
                  <c:v>13.5315905930055</c:v>
                </c:pt>
                <c:pt idx="400">
                  <c:v>15.367916142916</c:v>
                </c:pt>
                <c:pt idx="401">
                  <c:v>11.866293869564</c:v>
                </c:pt>
                <c:pt idx="402">
                  <c:v>13.7938114668751</c:v>
                </c:pt>
                <c:pt idx="403">
                  <c:v>13.430485706189501</c:v>
                </c:pt>
                <c:pt idx="404">
                  <c:v>13</c:v>
                </c:pt>
                <c:pt idx="405">
                  <c:v>12.4496147567911</c:v>
                </c:pt>
                <c:pt idx="406">
                  <c:v>13.3054745949745</c:v>
                </c:pt>
                <c:pt idx="407">
                  <c:v>12.0434270570324</c:v>
                </c:pt>
                <c:pt idx="408">
                  <c:v>14.0013870987496</c:v>
                </c:pt>
                <c:pt idx="409">
                  <c:v>13.189540839515001</c:v>
                </c:pt>
                <c:pt idx="410">
                  <c:v>13.7081462020553</c:v>
                </c:pt>
                <c:pt idx="411">
                  <c:v>13.0365855071041</c:v>
                </c:pt>
                <c:pt idx="412">
                  <c:v>12.0740182597601</c:v>
                </c:pt>
                <c:pt idx="413">
                  <c:v>13.2581146474269</c:v>
                </c:pt>
                <c:pt idx="414">
                  <c:v>12.949801772048501</c:v>
                </c:pt>
                <c:pt idx="415">
                  <c:v>13.4374566351347</c:v>
                </c:pt>
                <c:pt idx="416">
                  <c:v>13.715317582008501</c:v>
                </c:pt>
                <c:pt idx="417">
                  <c:v>13.954838039202301</c:v>
                </c:pt>
                <c:pt idx="418">
                  <c:v>13.427564941048299</c:v>
                </c:pt>
                <c:pt idx="419">
                  <c:v>11.2145407260918</c:v>
                </c:pt>
                <c:pt idx="420">
                  <c:v>13</c:v>
                </c:pt>
                <c:pt idx="421">
                  <c:v>12.0146728101296</c:v>
                </c:pt>
                <c:pt idx="422">
                  <c:v>13.0139841178799</c:v>
                </c:pt>
                <c:pt idx="423">
                  <c:v>13.235459051276599</c:v>
                </c:pt>
                <c:pt idx="424">
                  <c:v>13.0016343861317</c:v>
                </c:pt>
                <c:pt idx="425">
                  <c:v>11.959153869952999</c:v>
                </c:pt>
                <c:pt idx="426">
                  <c:v>12.593803431326499</c:v>
                </c:pt>
                <c:pt idx="427">
                  <c:v>13.272834847500899</c:v>
                </c:pt>
                <c:pt idx="428">
                  <c:v>11.505254437961201</c:v>
                </c:pt>
                <c:pt idx="429">
                  <c:v>11.827154017687</c:v>
                </c:pt>
                <c:pt idx="430">
                  <c:v>13.2616077373298</c:v>
                </c:pt>
                <c:pt idx="431">
                  <c:v>11.912114344900401</c:v>
                </c:pt>
                <c:pt idx="432">
                  <c:v>12.0625151387021</c:v>
                </c:pt>
                <c:pt idx="433">
                  <c:v>13.1606921891391</c:v>
                </c:pt>
                <c:pt idx="434">
                  <c:v>11.6037573671492</c:v>
                </c:pt>
                <c:pt idx="435">
                  <c:v>12.722650456620901</c:v>
                </c:pt>
                <c:pt idx="436">
                  <c:v>13.938911002407099</c:v>
                </c:pt>
                <c:pt idx="437">
                  <c:v>12.698482379779801</c:v>
                </c:pt>
                <c:pt idx="438">
                  <c:v>12.1358367658638</c:v>
                </c:pt>
                <c:pt idx="439">
                  <c:v>15.7897108114513</c:v>
                </c:pt>
                <c:pt idx="440">
                  <c:v>14.029343856588801</c:v>
                </c:pt>
                <c:pt idx="441">
                  <c:v>13.1376698124737</c:v>
                </c:pt>
                <c:pt idx="442">
                  <c:v>13.584221607449701</c:v>
                </c:pt>
                <c:pt idx="443">
                  <c:v>14.7523893180662</c:v>
                </c:pt>
                <c:pt idx="444">
                  <c:v>15.460589266524201</c:v>
                </c:pt>
                <c:pt idx="445">
                  <c:v>15.0087121860441</c:v>
                </c:pt>
                <c:pt idx="446">
                  <c:v>14.318986526595999</c:v>
                </c:pt>
                <c:pt idx="447">
                  <c:v>#N/A</c:v>
                </c:pt>
                <c:pt idx="448">
                  <c:v>#N/A</c:v>
                </c:pt>
                <c:pt idx="449">
                  <c:v>#N/A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#N/A</c:v>
                </c:pt>
                <c:pt idx="454">
                  <c:v>#N/A</c:v>
                </c:pt>
                <c:pt idx="455">
                  <c:v>#N/A</c:v>
                </c:pt>
                <c:pt idx="456">
                  <c:v>#N/A</c:v>
                </c:pt>
                <c:pt idx="457">
                  <c:v>#N/A</c:v>
                </c:pt>
                <c:pt idx="458">
                  <c:v>#N/A</c:v>
                </c:pt>
                <c:pt idx="459">
                  <c:v>#N/A</c:v>
                </c:pt>
                <c:pt idx="460">
                  <c:v>#N/A</c:v>
                </c:pt>
                <c:pt idx="461">
                  <c:v>#N/A</c:v>
                </c:pt>
                <c:pt idx="462">
                  <c:v>#N/A</c:v>
                </c:pt>
                <c:pt idx="463">
                  <c:v>#N/A</c:v>
                </c:pt>
                <c:pt idx="464">
                  <c:v>#N/A</c:v>
                </c:pt>
                <c:pt idx="465">
                  <c:v>#N/A</c:v>
                </c:pt>
                <c:pt idx="466">
                  <c:v>#N/A</c:v>
                </c:pt>
                <c:pt idx="467">
                  <c:v>#N/A</c:v>
                </c:pt>
                <c:pt idx="468">
                  <c:v>#N/A</c:v>
                </c:pt>
                <c:pt idx="469">
                  <c:v>#N/A</c:v>
                </c:pt>
                <c:pt idx="470">
                  <c:v>#N/A</c:v>
                </c:pt>
                <c:pt idx="471">
                  <c:v>#N/A</c:v>
                </c:pt>
                <c:pt idx="472">
                  <c:v>#N/A</c:v>
                </c:pt>
                <c:pt idx="473">
                  <c:v>#N/A</c:v>
                </c:pt>
                <c:pt idx="474">
                  <c:v>#N/A</c:v>
                </c:pt>
                <c:pt idx="475">
                  <c:v>#N/A</c:v>
                </c:pt>
                <c:pt idx="476">
                  <c:v>#N/A</c:v>
                </c:pt>
                <c:pt idx="477">
                  <c:v>#N/A</c:v>
                </c:pt>
                <c:pt idx="478">
                  <c:v>#N/A</c:v>
                </c:pt>
                <c:pt idx="479">
                  <c:v>#N/A</c:v>
                </c:pt>
                <c:pt idx="480">
                  <c:v>#N/A</c:v>
                </c:pt>
                <c:pt idx="481">
                  <c:v>#N/A</c:v>
                </c:pt>
                <c:pt idx="482">
                  <c:v>#N/A</c:v>
                </c:pt>
                <c:pt idx="483">
                  <c:v>#N/A</c:v>
                </c:pt>
                <c:pt idx="484">
                  <c:v>#N/A</c:v>
                </c:pt>
                <c:pt idx="485">
                  <c:v>#N/A</c:v>
                </c:pt>
                <c:pt idx="486">
                  <c:v>#N/A</c:v>
                </c:pt>
                <c:pt idx="487">
                  <c:v>#N/A</c:v>
                </c:pt>
                <c:pt idx="488">
                  <c:v>#N/A</c:v>
                </c:pt>
                <c:pt idx="489">
                  <c:v>#N/A</c:v>
                </c:pt>
                <c:pt idx="490">
                  <c:v>#N/A</c:v>
                </c:pt>
                <c:pt idx="491">
                  <c:v>#N/A</c:v>
                </c:pt>
                <c:pt idx="492">
                  <c:v>#N/A</c:v>
                </c:pt>
                <c:pt idx="493">
                  <c:v>#N/A</c:v>
                </c:pt>
                <c:pt idx="494">
                  <c:v>#N/A</c:v>
                </c:pt>
                <c:pt idx="495">
                  <c:v>#N/A</c:v>
                </c:pt>
                <c:pt idx="496">
                  <c:v>#N/A</c:v>
                </c:pt>
                <c:pt idx="497">
                  <c:v>#N/A</c:v>
                </c:pt>
                <c:pt idx="498">
                  <c:v>#N/A</c:v>
                </c:pt>
                <c:pt idx="499">
                  <c:v>#N/A</c:v>
                </c:pt>
                <c:pt idx="500">
                  <c:v>#N/A</c:v>
                </c:pt>
                <c:pt idx="501">
                  <c:v>#N/A</c:v>
                </c:pt>
                <c:pt idx="502">
                  <c:v>#N/A</c:v>
                </c:pt>
                <c:pt idx="503">
                  <c:v>#N/A</c:v>
                </c:pt>
                <c:pt idx="504">
                  <c:v>#N/A</c:v>
                </c:pt>
                <c:pt idx="505">
                  <c:v>#N/A</c:v>
                </c:pt>
                <c:pt idx="506">
                  <c:v>#N/A</c:v>
                </c:pt>
                <c:pt idx="507">
                  <c:v>#N/A</c:v>
                </c:pt>
                <c:pt idx="508">
                  <c:v>#N/A</c:v>
                </c:pt>
                <c:pt idx="509">
                  <c:v>#N/A</c:v>
                </c:pt>
                <c:pt idx="510">
                  <c:v>#N/A</c:v>
                </c:pt>
                <c:pt idx="511">
                  <c:v>#N/A</c:v>
                </c:pt>
                <c:pt idx="512">
                  <c:v>#N/A</c:v>
                </c:pt>
                <c:pt idx="513">
                  <c:v>#N/A</c:v>
                </c:pt>
                <c:pt idx="514">
                  <c:v>#N/A</c:v>
                </c:pt>
                <c:pt idx="515">
                  <c:v>#N/A</c:v>
                </c:pt>
                <c:pt idx="516">
                  <c:v>#N/A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#N/A</c:v>
                </c:pt>
                <c:pt idx="524">
                  <c:v>#N/A</c:v>
                </c:pt>
                <c:pt idx="525">
                  <c:v>#N/A</c:v>
                </c:pt>
                <c:pt idx="526">
                  <c:v>#N/A</c:v>
                </c:pt>
                <c:pt idx="527">
                  <c:v>#N/A</c:v>
                </c:pt>
                <c:pt idx="528">
                  <c:v>#N/A</c:v>
                </c:pt>
                <c:pt idx="529">
                  <c:v>#N/A</c:v>
                </c:pt>
                <c:pt idx="530">
                  <c:v>#N/A</c:v>
                </c:pt>
                <c:pt idx="531">
                  <c:v>#N/A</c:v>
                </c:pt>
                <c:pt idx="532">
                  <c:v>#N/A</c:v>
                </c:pt>
                <c:pt idx="533">
                  <c:v>#N/A</c:v>
                </c:pt>
                <c:pt idx="534">
                  <c:v>#N/A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676-4B46-A7CF-AF0C62E0473E}"/>
            </c:ext>
          </c:extLst>
        </c:ser>
        <c:ser>
          <c:idx val="4"/>
          <c:order val="4"/>
          <c:tx>
            <c:v>High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Sheet3!$I$1034:$I$1177</c:f>
              <c:numCache>
                <c:formatCode>0</c:formatCode>
                <c:ptCount val="144"/>
                <c:pt idx="0">
                  <c:v>69.404611330698287</c:v>
                </c:pt>
                <c:pt idx="1">
                  <c:v>77.231756007393713</c:v>
                </c:pt>
                <c:pt idx="2">
                  <c:v>39.973093681917213</c:v>
                </c:pt>
                <c:pt idx="3">
                  <c:v>34.956499999999998</c:v>
                </c:pt>
                <c:pt idx="4">
                  <c:v>35.161585365853661</c:v>
                </c:pt>
                <c:pt idx="5">
                  <c:v>33.06870085470085</c:v>
                </c:pt>
                <c:pt idx="6">
                  <c:v>38.287525354969574</c:v>
                </c:pt>
                <c:pt idx="7">
                  <c:v>48.87371191135734</c:v>
                </c:pt>
                <c:pt idx="8">
                  <c:v>48.189230769230768</c:v>
                </c:pt>
                <c:pt idx="9">
                  <c:v>43.924471264367817</c:v>
                </c:pt>
                <c:pt idx="10">
                  <c:v>#N/A</c:v>
                </c:pt>
                <c:pt idx="11">
                  <c:v>0</c:v>
                </c:pt>
                <c:pt idx="12">
                  <c:v>20.704169844902108</c:v>
                </c:pt>
                <c:pt idx="13">
                  <c:v>30.21237988826816</c:v>
                </c:pt>
                <c:pt idx="14">
                  <c:v>0</c:v>
                </c:pt>
                <c:pt idx="15">
                  <c:v>33.960018993352328</c:v>
                </c:pt>
                <c:pt idx="16">
                  <c:v>0</c:v>
                </c:pt>
                <c:pt idx="17">
                  <c:v>81.448234078457318</c:v>
                </c:pt>
                <c:pt idx="18">
                  <c:v>39.15320596323636</c:v>
                </c:pt>
                <c:pt idx="19">
                  <c:v>22.848023176550786</c:v>
                </c:pt>
                <c:pt idx="20">
                  <c:v>#N/A</c:v>
                </c:pt>
                <c:pt idx="21">
                  <c:v>21.539459459459461</c:v>
                </c:pt>
                <c:pt idx="22">
                  <c:v>32.999148936170215</c:v>
                </c:pt>
                <c:pt idx="23">
                  <c:v>48.122853470437022</c:v>
                </c:pt>
                <c:pt idx="24">
                  <c:v>28.539012345679012</c:v>
                </c:pt>
                <c:pt idx="25">
                  <c:v>24.908602941176472</c:v>
                </c:pt>
                <c:pt idx="26">
                  <c:v>30.991818181818182</c:v>
                </c:pt>
                <c:pt idx="27">
                  <c:v>27.877486910994765</c:v>
                </c:pt>
                <c:pt idx="28">
                  <c:v>27.403511904761906</c:v>
                </c:pt>
                <c:pt idx="29">
                  <c:v>30.433282442748094</c:v>
                </c:pt>
                <c:pt idx="30">
                  <c:v>37.558164383561646</c:v>
                </c:pt>
                <c:pt idx="31">
                  <c:v>33.02480519480519</c:v>
                </c:pt>
                <c:pt idx="32">
                  <c:v>33.020223285486445</c:v>
                </c:pt>
                <c:pt idx="33">
                  <c:v>37.029703703703703</c:v>
                </c:pt>
                <c:pt idx="34">
                  <c:v>35.34615062761506</c:v>
                </c:pt>
                <c:pt idx="35">
                  <c:v>29.331599999999998</c:v>
                </c:pt>
                <c:pt idx="36">
                  <c:v>35.586071428571429</c:v>
                </c:pt>
                <c:pt idx="37">
                  <c:v>#N/A</c:v>
                </c:pt>
                <c:pt idx="38">
                  <c:v>#N/A</c:v>
                </c:pt>
                <c:pt idx="39">
                  <c:v>28.218096514745309</c:v>
                </c:pt>
                <c:pt idx="40">
                  <c:v>32.773775510204082</c:v>
                </c:pt>
                <c:pt idx="41">
                  <c:v>29.609783549783547</c:v>
                </c:pt>
                <c:pt idx="42">
                  <c:v>27.729940828402366</c:v>
                </c:pt>
                <c:pt idx="43">
                  <c:v>39.967959999999998</c:v>
                </c:pt>
                <c:pt idx="44">
                  <c:v>31.435267489711936</c:v>
                </c:pt>
                <c:pt idx="45">
                  <c:v>79.837741211667918</c:v>
                </c:pt>
                <c:pt idx="46">
                  <c:v>43.362635294117645</c:v>
                </c:pt>
                <c:pt idx="47">
                  <c:v>47.339688888888887</c:v>
                </c:pt>
                <c:pt idx="48">
                  <c:v>35.416047619047617</c:v>
                </c:pt>
                <c:pt idx="49">
                  <c:v>37.964975124378107</c:v>
                </c:pt>
                <c:pt idx="50">
                  <c:v>32.33049689440994</c:v>
                </c:pt>
                <c:pt idx="51">
                  <c:v>44.765885673959069</c:v>
                </c:pt>
                <c:pt idx="52">
                  <c:v>35.86349056603774</c:v>
                </c:pt>
                <c:pt idx="53">
                  <c:v>31.990326086956522</c:v>
                </c:pt>
                <c:pt idx="54">
                  <c:v>41.281068580542261</c:v>
                </c:pt>
                <c:pt idx="55">
                  <c:v>35.304404255319149</c:v>
                </c:pt>
                <c:pt idx="56">
                  <c:v>40.710385208012326</c:v>
                </c:pt>
                <c:pt idx="57">
                  <c:v>47.167931488801052</c:v>
                </c:pt>
                <c:pt idx="58">
                  <c:v>38.246939501779359</c:v>
                </c:pt>
                <c:pt idx="59">
                  <c:v>31.748305084745763</c:v>
                </c:pt>
                <c:pt idx="60">
                  <c:v>37.885150000000003</c:v>
                </c:pt>
                <c:pt idx="61">
                  <c:v>#N/A</c:v>
                </c:pt>
                <c:pt idx="62">
                  <c:v>24.515769944341375</c:v>
                </c:pt>
                <c:pt idx="63">
                  <c:v>31.491872520158712</c:v>
                </c:pt>
                <c:pt idx="64">
                  <c:v>25.656496365311764</c:v>
                </c:pt>
                <c:pt idx="65">
                  <c:v>31.667033684038824</c:v>
                </c:pt>
                <c:pt idx="66">
                  <c:v>29.452244047389343</c:v>
                </c:pt>
                <c:pt idx="67">
                  <c:v>42.494263363754889</c:v>
                </c:pt>
                <c:pt idx="68">
                  <c:v>28.571142284569138</c:v>
                </c:pt>
                <c:pt idx="69">
                  <c:v>22.364547422432455</c:v>
                </c:pt>
                <c:pt idx="70">
                  <c:v>27.260628236534469</c:v>
                </c:pt>
                <c:pt idx="71">
                  <c:v>46.940966754805558</c:v>
                </c:pt>
                <c:pt idx="72">
                  <c:v>#N/A</c:v>
                </c:pt>
                <c:pt idx="73">
                  <c:v>39.084605397059335</c:v>
                </c:pt>
                <c:pt idx="74">
                  <c:v>26.68913199712529</c:v>
                </c:pt>
                <c:pt idx="75">
                  <c:v>30.57461895294897</c:v>
                </c:pt>
                <c:pt idx="76">
                  <c:v>47.714543603036475</c:v>
                </c:pt>
                <c:pt idx="77">
                  <c:v>36.205025628203529</c:v>
                </c:pt>
                <c:pt idx="78">
                  <c:v>36.034395141298958</c:v>
                </c:pt>
                <c:pt idx="79">
                  <c:v>28.944217125267464</c:v>
                </c:pt>
                <c:pt idx="80">
                  <c:v>28.282368082368084</c:v>
                </c:pt>
                <c:pt idx="81">
                  <c:v>29.667323416412177</c:v>
                </c:pt>
                <c:pt idx="82">
                  <c:v>35.143941801744532</c:v>
                </c:pt>
                <c:pt idx="83">
                  <c:v>51.113855400877405</c:v>
                </c:pt>
                <c:pt idx="84">
                  <c:v>26.928956488255682</c:v>
                </c:pt>
                <c:pt idx="85">
                  <c:v>43.78551118004394</c:v>
                </c:pt>
                <c:pt idx="86">
                  <c:v>37.509527649280656</c:v>
                </c:pt>
                <c:pt idx="87">
                  <c:v>33.597364568081993</c:v>
                </c:pt>
                <c:pt idx="88">
                  <c:v>42.115421570982463</c:v>
                </c:pt>
                <c:pt idx="89">
                  <c:v>52.972521073646845</c:v>
                </c:pt>
                <c:pt idx="90">
                  <c:v>46.246741154562386</c:v>
                </c:pt>
                <c:pt idx="91">
                  <c:v>43.349413298565842</c:v>
                </c:pt>
                <c:pt idx="92">
                  <c:v>32.632761437908499</c:v>
                </c:pt>
                <c:pt idx="93">
                  <c:v>45.673387882330019</c:v>
                </c:pt>
                <c:pt idx="94">
                  <c:v>44.763167295098235</c:v>
                </c:pt>
                <c:pt idx="95">
                  <c:v>47.645503815949567</c:v>
                </c:pt>
                <c:pt idx="96">
                  <c:v>43.038980762740465</c:v>
                </c:pt>
                <c:pt idx="97">
                  <c:v>33.055799123156632</c:v>
                </c:pt>
                <c:pt idx="98">
                  <c:v>30.777858703568828</c:v>
                </c:pt>
                <c:pt idx="99">
                  <c:v>38.428067856356023</c:v>
                </c:pt>
                <c:pt idx="100">
                  <c:v>35.301551607825502</c:v>
                </c:pt>
                <c:pt idx="101">
                  <c:v>36.260354913044338</c:v>
                </c:pt>
                <c:pt idx="102">
                  <c:v>#N/A</c:v>
                </c:pt>
                <c:pt idx="103">
                  <c:v>36.350346366833001</c:v>
                </c:pt>
                <c:pt idx="104">
                  <c:v>32.377675753228125</c:v>
                </c:pt>
                <c:pt idx="105">
                  <c:v>32.180064468137857</c:v>
                </c:pt>
                <c:pt idx="106">
                  <c:v>34.597238592355616</c:v>
                </c:pt>
                <c:pt idx="107">
                  <c:v>36.659558205304592</c:v>
                </c:pt>
                <c:pt idx="108">
                  <c:v>30.657377706495591</c:v>
                </c:pt>
                <c:pt idx="109">
                  <c:v>32.690784432345232</c:v>
                </c:pt>
                <c:pt idx="110">
                  <c:v>30.635202530105829</c:v>
                </c:pt>
                <c:pt idx="111">
                  <c:v>34.803418803418801</c:v>
                </c:pt>
                <c:pt idx="112">
                  <c:v>36.350080319060545</c:v>
                </c:pt>
                <c:pt idx="113">
                  <c:v>28.798694377831069</c:v>
                </c:pt>
                <c:pt idx="114">
                  <c:v>33.226010716025328</c:v>
                </c:pt>
                <c:pt idx="115">
                  <c:v>#N/A</c:v>
                </c:pt>
                <c:pt idx="116">
                  <c:v>65.702935973902456</c:v>
                </c:pt>
                <c:pt idx="117">
                  <c:v>44.281033519553077</c:v>
                </c:pt>
                <c:pt idx="118">
                  <c:v>33.532587412587411</c:v>
                </c:pt>
                <c:pt idx="119">
                  <c:v>40.99792873051225</c:v>
                </c:pt>
                <c:pt idx="120">
                  <c:v>40.74071672354949</c:v>
                </c:pt>
                <c:pt idx="121">
                  <c:v>39.250526315789472</c:v>
                </c:pt>
                <c:pt idx="122">
                  <c:v>41.79954285714286</c:v>
                </c:pt>
                <c:pt idx="123">
                  <c:v>43.717823834196899</c:v>
                </c:pt>
                <c:pt idx="124">
                  <c:v>36.408791666666666</c:v>
                </c:pt>
                <c:pt idx="125">
                  <c:v>35.557758620689654</c:v>
                </c:pt>
                <c:pt idx="126">
                  <c:v>36.6028025477707</c:v>
                </c:pt>
                <c:pt idx="127">
                  <c:v>40.57096977952984</c:v>
                </c:pt>
                <c:pt idx="128">
                  <c:v>36.814591194968557</c:v>
                </c:pt>
                <c:pt idx="129">
                  <c:v>47.716135950169281</c:v>
                </c:pt>
                <c:pt idx="130">
                  <c:v>36.635035971223026</c:v>
                </c:pt>
                <c:pt idx="131">
                  <c:v>38.928798586572441</c:v>
                </c:pt>
                <c:pt idx="132">
                  <c:v>36.818127208480568</c:v>
                </c:pt>
                <c:pt idx="133">
                  <c:v>40.592897959183674</c:v>
                </c:pt>
                <c:pt idx="134">
                  <c:v>37.926562500000003</c:v>
                </c:pt>
                <c:pt idx="135">
                  <c:v>39.994301886792449</c:v>
                </c:pt>
                <c:pt idx="136">
                  <c:v>44.943440000000002</c:v>
                </c:pt>
                <c:pt idx="137">
                  <c:v>#N/A</c:v>
                </c:pt>
                <c:pt idx="138">
                  <c:v>43.044628451398822</c:v>
                </c:pt>
                <c:pt idx="139">
                  <c:v>25.3010101010101</c:v>
                </c:pt>
                <c:pt idx="140">
                  <c:v>24.895786642761092</c:v>
                </c:pt>
                <c:pt idx="141">
                  <c:v>32.797469640770288</c:v>
                </c:pt>
                <c:pt idx="142">
                  <c:v>38.00090065124013</c:v>
                </c:pt>
                <c:pt idx="143">
                  <c:v>25.888926477221467</c:v>
                </c:pt>
              </c:numCache>
            </c:numRef>
          </c:xVal>
          <c:yVal>
            <c:numRef>
              <c:f>Sheet3!$J$1034:$J$1177</c:f>
              <c:numCache>
                <c:formatCode>0</c:formatCode>
                <c:ptCount val="144"/>
                <c:pt idx="0">
                  <c:v>11.982059240938201</c:v>
                </c:pt>
                <c:pt idx="1">
                  <c:v>11.401320393876199</c:v>
                </c:pt>
                <c:pt idx="2">
                  <c:v>10.655004987048001</c:v>
                </c:pt>
                <c:pt idx="3">
                  <c:v>13.126044116332199</c:v>
                </c:pt>
                <c:pt idx="4">
                  <c:v>11.474526334703199</c:v>
                </c:pt>
                <c:pt idx="5">
                  <c:v>12.3091296922686</c:v>
                </c:pt>
                <c:pt idx="6">
                  <c:v>11.7373531678024</c:v>
                </c:pt>
                <c:pt idx="7">
                  <c:v>10.73386708196</c:v>
                </c:pt>
                <c:pt idx="8">
                  <c:v>9.6607183660495206</c:v>
                </c:pt>
                <c:pt idx="9">
                  <c:v>10.4643930917949</c:v>
                </c:pt>
                <c:pt idx="10">
                  <c:v>9.3209870582220002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11.2350521438548</c:v>
                </c:pt>
                <c:pt idx="21">
                  <c:v>11.588363244889001</c:v>
                </c:pt>
                <c:pt idx="22">
                  <c:v>11.412511515648299</c:v>
                </c:pt>
                <c:pt idx="23">
                  <c:v>10.859348737331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10.616789973388</c:v>
                </c:pt>
                <c:pt idx="28">
                  <c:v>12.035592144990501</c:v>
                </c:pt>
                <c:pt idx="29">
                  <c:v>11.5662000575114</c:v>
                </c:pt>
                <c:pt idx="30">
                  <c:v>12.1873684382579</c:v>
                </c:pt>
                <c:pt idx="31">
                  <c:v>13.2484073433299</c:v>
                </c:pt>
                <c:pt idx="32">
                  <c:v>13.0955318709054</c:v>
                </c:pt>
                <c:pt idx="33">
                  <c:v>13.5799577430063</c:v>
                </c:pt>
                <c:pt idx="34">
                  <c:v>15.7209822143304</c:v>
                </c:pt>
                <c:pt idx="35">
                  <c:v>14.345442404843601</c:v>
                </c:pt>
                <c:pt idx="36">
                  <c:v>15.5464689988688</c:v>
                </c:pt>
                <c:pt idx="37">
                  <c:v>13.940319792493399</c:v>
                </c:pt>
                <c:pt idx="38">
                  <c:v>14.729246714056201</c:v>
                </c:pt>
                <c:pt idx="39">
                  <c:v>13.7830905379935</c:v>
                </c:pt>
                <c:pt idx="40">
                  <c:v>14.084138589615099</c:v>
                </c:pt>
                <c:pt idx="41">
                  <c:v>14.1315636648559</c:v>
                </c:pt>
                <c:pt idx="42">
                  <c:v>13.6019449890329</c:v>
                </c:pt>
                <c:pt idx="43">
                  <c:v>13.873685577769299</c:v>
                </c:pt>
                <c:pt idx="44">
                  <c:v>#N/A</c:v>
                </c:pt>
                <c:pt idx="45">
                  <c:v>#N/A</c:v>
                </c:pt>
                <c:pt idx="46">
                  <c:v>16.023077339780599</c:v>
                </c:pt>
                <c:pt idx="47">
                  <c:v>16.246972149728801</c:v>
                </c:pt>
                <c:pt idx="48">
                  <c:v>15.6568418439831</c:v>
                </c:pt>
                <c:pt idx="49">
                  <c:v>15.564494334421401</c:v>
                </c:pt>
                <c:pt idx="50">
                  <c:v>#N/A</c:v>
                </c:pt>
                <c:pt idx="51">
                  <c:v>#N/A</c:v>
                </c:pt>
                <c:pt idx="52">
                  <c:v>15.4870671082685</c:v>
                </c:pt>
                <c:pt idx="53">
                  <c:v>16.371956720720799</c:v>
                </c:pt>
                <c:pt idx="54">
                  <c:v>15.990222764222599</c:v>
                </c:pt>
                <c:pt idx="55">
                  <c:v>15.864552965371701</c:v>
                </c:pt>
                <c:pt idx="56">
                  <c:v>15.9089836365723</c:v>
                </c:pt>
                <c:pt idx="57">
                  <c:v>16.249935194669199</c:v>
                </c:pt>
                <c:pt idx="58">
                  <c:v>16.214693707358499</c:v>
                </c:pt>
                <c:pt idx="59">
                  <c:v>16.4492071898582</c:v>
                </c:pt>
                <c:pt idx="60">
                  <c:v>15.151549820742501</c:v>
                </c:pt>
                <c:pt idx="61">
                  <c:v>#N/A</c:v>
                </c:pt>
                <c:pt idx="62">
                  <c:v>16.480171733934998</c:v>
                </c:pt>
                <c:pt idx="63">
                  <c:v>17.500701884114399</c:v>
                </c:pt>
                <c:pt idx="64">
                  <c:v>16.617716184702999</c:v>
                </c:pt>
                <c:pt idx="65">
                  <c:v>13.305772205153</c:v>
                </c:pt>
                <c:pt idx="66">
                  <c:v>15.787740548252399</c:v>
                </c:pt>
                <c:pt idx="67">
                  <c:v>14.9079606962274</c:v>
                </c:pt>
                <c:pt idx="68">
                  <c:v>13.5465377094581</c:v>
                </c:pt>
                <c:pt idx="69">
                  <c:v>17.242717096752099</c:v>
                </c:pt>
                <c:pt idx="70">
                  <c:v>17.3270843363502</c:v>
                </c:pt>
                <c:pt idx="71">
                  <c:v>18.3139536589944</c:v>
                </c:pt>
                <c:pt idx="72">
                  <c:v>19.730242119054999</c:v>
                </c:pt>
                <c:pt idx="73">
                  <c:v>13.2357745787845</c:v>
                </c:pt>
                <c:pt idx="74">
                  <c:v>10.605250178023301</c:v>
                </c:pt>
                <c:pt idx="75">
                  <c:v>12.7069790787892</c:v>
                </c:pt>
                <c:pt idx="76">
                  <c:v>17.784333684569901</c:v>
                </c:pt>
                <c:pt idx="77">
                  <c:v>9.9956846427283104</c:v>
                </c:pt>
                <c:pt idx="78">
                  <c:v>12.6407242556998</c:v>
                </c:pt>
                <c:pt idx="79">
                  <c:v>15.295638517312</c:v>
                </c:pt>
                <c:pt idx="80">
                  <c:v>14.7193272330022</c:v>
                </c:pt>
                <c:pt idx="81">
                  <c:v>11.075071830295</c:v>
                </c:pt>
                <c:pt idx="82">
                  <c:v>14.3406027054177</c:v>
                </c:pt>
                <c:pt idx="83">
                  <c:v>15.867652221091401</c:v>
                </c:pt>
                <c:pt idx="84">
                  <c:v>13.299292547504599</c:v>
                </c:pt>
                <c:pt idx="85">
                  <c:v>12.838683642852899</c:v>
                </c:pt>
                <c:pt idx="86">
                  <c:v>12.836736262327801</c:v>
                </c:pt>
                <c:pt idx="87">
                  <c:v>9.0318049242753897</c:v>
                </c:pt>
                <c:pt idx="88">
                  <c:v>9.2127531538478102</c:v>
                </c:pt>
                <c:pt idx="89">
                  <c:v>13.1251815048678</c:v>
                </c:pt>
                <c:pt idx="90">
                  <c:v>7.6988455856854303</c:v>
                </c:pt>
                <c:pt idx="91">
                  <c:v>8.5741657167849006</c:v>
                </c:pt>
                <c:pt idx="92">
                  <c:v>8.7780903885292805</c:v>
                </c:pt>
                <c:pt idx="93">
                  <c:v>7.3716756617744199</c:v>
                </c:pt>
                <c:pt idx="94">
                  <c:v>9.4409883348988899</c:v>
                </c:pt>
                <c:pt idx="95">
                  <c:v>7.4977767801592101</c:v>
                </c:pt>
                <c:pt idx="96">
                  <c:v>9.6497622904915108</c:v>
                </c:pt>
                <c:pt idx="97">
                  <c:v>6.6543328068139802</c:v>
                </c:pt>
                <c:pt idx="98">
                  <c:v>7.1250212047212003</c:v>
                </c:pt>
                <c:pt idx="99">
                  <c:v>6.4857372784253897</c:v>
                </c:pt>
                <c:pt idx="100">
                  <c:v>7.0833683440332704</c:v>
                </c:pt>
                <c:pt idx="101">
                  <c:v>7.4903545741276298</c:v>
                </c:pt>
                <c:pt idx="102">
                  <c:v>7.5802233227600899</c:v>
                </c:pt>
                <c:pt idx="103">
                  <c:v>6.0021955793233204</c:v>
                </c:pt>
                <c:pt idx="104">
                  <c:v>6.6391021281026896</c:v>
                </c:pt>
                <c:pt idx="105">
                  <c:v>6.9968497942155503</c:v>
                </c:pt>
                <c:pt idx="106">
                  <c:v>7.4546163622821302</c:v>
                </c:pt>
                <c:pt idx="107">
                  <c:v>8.8814412341252797</c:v>
                </c:pt>
                <c:pt idx="108">
                  <c:v>7.5024759559459104</c:v>
                </c:pt>
                <c:pt idx="109">
                  <c:v>6.4885388646325302</c:v>
                </c:pt>
                <c:pt idx="110">
                  <c:v>7.8845915398401303</c:v>
                </c:pt>
                <c:pt idx="111">
                  <c:v>7.6045755524275398</c:v>
                </c:pt>
                <c:pt idx="112">
                  <c:v>11.7972971902576</c:v>
                </c:pt>
                <c:pt idx="113">
                  <c:v>#N/A</c:v>
                </c:pt>
                <c:pt idx="114">
                  <c:v>#N/A</c:v>
                </c:pt>
                <c:pt idx="115">
                  <c:v>6.3320773978382299</c:v>
                </c:pt>
                <c:pt idx="116">
                  <c:v>8.0789652578950903</c:v>
                </c:pt>
                <c:pt idx="117">
                  <c:v>7.93430908592447</c:v>
                </c:pt>
                <c:pt idx="118">
                  <c:v>8.2014520277610305</c:v>
                </c:pt>
                <c:pt idx="119">
                  <c:v>8.4643705358790697</c:v>
                </c:pt>
                <c:pt idx="120">
                  <c:v>8.0572169017590696</c:v>
                </c:pt>
                <c:pt idx="121">
                  <c:v>8.4474459551020402</c:v>
                </c:pt>
                <c:pt idx="122">
                  <c:v>8.1848204113258802</c:v>
                </c:pt>
                <c:pt idx="123">
                  <c:v>8.6812966283700401</c:v>
                </c:pt>
                <c:pt idx="124">
                  <c:v>9.0958909057725403</c:v>
                </c:pt>
                <c:pt idx="125">
                  <c:v>10.436975525092199</c:v>
                </c:pt>
                <c:pt idx="126">
                  <c:v>10.3769229970721</c:v>
                </c:pt>
                <c:pt idx="127">
                  <c:v>10.9500329367301</c:v>
                </c:pt>
                <c:pt idx="128">
                  <c:v>9.9805372078143293</c:v>
                </c:pt>
                <c:pt idx="129">
                  <c:v>8.4225077162175293</c:v>
                </c:pt>
                <c:pt idx="130">
                  <c:v>6.5675111413273699</c:v>
                </c:pt>
                <c:pt idx="131">
                  <c:v>6.6239862982562503</c:v>
                </c:pt>
                <c:pt idx="132">
                  <c:v>6.7300487158706899</c:v>
                </c:pt>
                <c:pt idx="133">
                  <c:v>5.37773130899531</c:v>
                </c:pt>
                <c:pt idx="134">
                  <c:v>3.9217957078358801</c:v>
                </c:pt>
                <c:pt idx="135">
                  <c:v>5.6877829634461303</c:v>
                </c:pt>
                <c:pt idx="136">
                  <c:v>7.9397832980512097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676-4B46-A7CF-AF0C62E04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4920216"/>
        <c:axId val="704924808"/>
      </c:scatterChart>
      <c:valAx>
        <c:axId val="704920216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GDP per capita. 1000 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4924808"/>
        <c:crosses val="autoZero"/>
        <c:crossBetween val="midCat"/>
      </c:valAx>
      <c:valAx>
        <c:axId val="70492480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PM2.5 concentration. µgm-3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4920216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1595404485288672"/>
          <c:y val="5.8303330458251042E-2"/>
          <c:w val="0.23676963540845289"/>
          <c:h val="0.2804559485884723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32035214858734"/>
          <c:y val="4.45622717213136E-2"/>
          <c:w val="0.845385274154974"/>
          <c:h val="0.74834239018358117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20000"/>
                </a:schemeClr>
              </a:solidFill>
              <a:ln w="9525">
                <a:noFill/>
              </a:ln>
              <a:effectLst/>
            </c:spPr>
          </c:marker>
          <c:trendline>
            <c:spPr>
              <a:ln w="50800" cap="rnd">
                <a:solidFill>
                  <a:schemeClr val="tx1">
                    <a:alpha val="70000"/>
                  </a:schemeClr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xVal>
            <c:numRef>
              <c:f>Sheet3!$I$2:$I$1177</c:f>
              <c:numCache>
                <c:formatCode>0</c:formatCode>
                <c:ptCount val="1176"/>
                <c:pt idx="0">
                  <c:v>3.3011660188784009</c:v>
                </c:pt>
                <c:pt idx="1">
                  <c:v>4.0297947472964024</c:v>
                </c:pt>
                <c:pt idx="2">
                  <c:v>4.9768738627692661</c:v>
                </c:pt>
                <c:pt idx="3">
                  <c:v>3.7201471646804767</c:v>
                </c:pt>
                <c:pt idx="4">
                  <c:v>4.4970849953973611</c:v>
                </c:pt>
                <c:pt idx="5">
                  <c:v>4.4029881377498672</c:v>
                </c:pt>
                <c:pt idx="6">
                  <c:v>5.7318623124448367</c:v>
                </c:pt>
                <c:pt idx="7">
                  <c:v>5.3971413304835689</c:v>
                </c:pt>
                <c:pt idx="8">
                  <c:v>4.2761348005502064</c:v>
                </c:pt>
                <c:pt idx="9">
                  <c:v>3.1325932504440499</c:v>
                </c:pt>
                <c:pt idx="10">
                  <c:v>6.6729626261130726</c:v>
                </c:pt>
                <c:pt idx="11">
                  <c:v>4.2976827094474146</c:v>
                </c:pt>
                <c:pt idx="12">
                  <c:v>4.1393489434608792</c:v>
                </c:pt>
                <c:pt idx="13">
                  <c:v>4.4710353866317165</c:v>
                </c:pt>
                <c:pt idx="14">
                  <c:v>5.9209494773519173</c:v>
                </c:pt>
                <c:pt idx="15">
                  <c:v>3.2779148511732896</c:v>
                </c:pt>
                <c:pt idx="16">
                  <c:v>4.3617228768793179</c:v>
                </c:pt>
                <c:pt idx="17">
                  <c:v>8.3753759340216423</c:v>
                </c:pt>
                <c:pt idx="18">
                  <c:v>14.749727627636714</c:v>
                </c:pt>
                <c:pt idx="19">
                  <c:v>6.8677163349318846</c:v>
                </c:pt>
                <c:pt idx="20">
                  <c:v>4.2348353552859619</c:v>
                </c:pt>
                <c:pt idx="21">
                  <c:v>3.5676911965331835</c:v>
                </c:pt>
                <c:pt idx="22">
                  <c:v>3.9757857601026299</c:v>
                </c:pt>
                <c:pt idx="23">
                  <c:v>5.759246315601624</c:v>
                </c:pt>
                <c:pt idx="24">
                  <c:v>3.7491698595146867</c:v>
                </c:pt>
                <c:pt idx="25">
                  <c:v>3.8847532606208524</c:v>
                </c:pt>
                <c:pt idx="26">
                  <c:v>4.5056555967785723</c:v>
                </c:pt>
                <c:pt idx="27">
                  <c:v>3.514363251257612</c:v>
                </c:pt>
                <c:pt idx="28">
                  <c:v>37.345498534991322</c:v>
                </c:pt>
                <c:pt idx="29">
                  <c:v>15.284034987697293</c:v>
                </c:pt>
                <c:pt idx="30">
                  <c:v>13.348061189304412</c:v>
                </c:pt>
                <c:pt idx="31">
                  <c:v>15.32293000242206</c:v>
                </c:pt>
                <c:pt idx="32">
                  <c:v>10.955355038550891</c:v>
                </c:pt>
                <c:pt idx="33">
                  <c:v>12.07300308994915</c:v>
                </c:pt>
                <c:pt idx="34">
                  <c:v>12.830390218404128</c:v>
                </c:pt>
                <c:pt idx="35">
                  <c:v>14.522476906045263</c:v>
                </c:pt>
                <c:pt idx="36">
                  <c:v>13.328775072048897</c:v>
                </c:pt>
                <c:pt idx="37">
                  <c:v>13.617276674328599</c:v>
                </c:pt>
                <c:pt idx="38">
                  <c:v>15.634656720729293</c:v>
                </c:pt>
                <c:pt idx="39">
                  <c:v>12.791426137976721</c:v>
                </c:pt>
                <c:pt idx="40">
                  <c:v>14.265110783877265</c:v>
                </c:pt>
                <c:pt idx="41">
                  <c:v>13.754737702616783</c:v>
                </c:pt>
                <c:pt idx="42">
                  <c:v>24.603523773402756</c:v>
                </c:pt>
                <c:pt idx="43">
                  <c:v>10.861235094264206</c:v>
                </c:pt>
                <c:pt idx="44">
                  <c:v>9.0895450145208141</c:v>
                </c:pt>
                <c:pt idx="45">
                  <c:v>8.5109383599339576</c:v>
                </c:pt>
                <c:pt idx="46">
                  <c:v>11.585632565342435</c:v>
                </c:pt>
                <c:pt idx="47">
                  <c:v>25.958722133622885</c:v>
                </c:pt>
                <c:pt idx="48">
                  <c:v>11.313564420104965</c:v>
                </c:pt>
                <c:pt idx="49">
                  <c:v>31.524653097990434</c:v>
                </c:pt>
                <c:pt idx="50">
                  <c:v>18.452871787141028</c:v>
                </c:pt>
                <c:pt idx="51">
                  <c:v>17.74453458735686</c:v>
                </c:pt>
                <c:pt idx="52">
                  <c:v>21.716489331757025</c:v>
                </c:pt>
                <c:pt idx="53">
                  <c:v>18.130490421908533</c:v>
                </c:pt>
                <c:pt idx="54">
                  <c:v>12.227574910877733</c:v>
                </c:pt>
                <c:pt idx="55">
                  <c:v>12.268754381864923</c:v>
                </c:pt>
                <c:pt idx="56">
                  <c:v>11.865671641791044</c:v>
                </c:pt>
                <c:pt idx="57">
                  <c:v>15.383051817921556</c:v>
                </c:pt>
                <c:pt idx="58">
                  <c:v>20.680393700787402</c:v>
                </c:pt>
                <c:pt idx="59">
                  <c:v>13.124674824164178</c:v>
                </c:pt>
                <c:pt idx="60">
                  <c:v>15.375033521051222</c:v>
                </c:pt>
                <c:pt idx="61">
                  <c:v>13.042806455305023</c:v>
                </c:pt>
                <c:pt idx="62">
                  <c:v>13.987478764235828</c:v>
                </c:pt>
                <c:pt idx="63">
                  <c:v>12.057868020304568</c:v>
                </c:pt>
                <c:pt idx="64">
                  <c:v>9.4916221033868098</c:v>
                </c:pt>
                <c:pt idx="65">
                  <c:v>10.480743454561702</c:v>
                </c:pt>
                <c:pt idx="66">
                  <c:v>10.404786465855167</c:v>
                </c:pt>
                <c:pt idx="67">
                  <c:v>13.103959661871569</c:v>
                </c:pt>
                <c:pt idx="68">
                  <c:v>10.980986711902743</c:v>
                </c:pt>
                <c:pt idx="69">
                  <c:v>13.637854701856579</c:v>
                </c:pt>
                <c:pt idx="70">
                  <c:v>11.528958488690034</c:v>
                </c:pt>
                <c:pt idx="71">
                  <c:v>11.411379186172129</c:v>
                </c:pt>
                <c:pt idx="72">
                  <c:v>10.776246669204417</c:v>
                </c:pt>
                <c:pt idx="73">
                  <c:v>9.9095131702728132</c:v>
                </c:pt>
                <c:pt idx="74">
                  <c:v>13.184813105258394</c:v>
                </c:pt>
                <c:pt idx="75">
                  <c:v>16.690604565790984</c:v>
                </c:pt>
                <c:pt idx="76">
                  <c:v>10.475614839516465</c:v>
                </c:pt>
                <c:pt idx="77">
                  <c:v>17.783628054838069</c:v>
                </c:pt>
                <c:pt idx="78">
                  <c:v>11.466493379904152</c:v>
                </c:pt>
                <c:pt idx="79">
                  <c:v>11.684245512962551</c:v>
                </c:pt>
                <c:pt idx="80">
                  <c:v>11.623539928486293</c:v>
                </c:pt>
                <c:pt idx="81">
                  <c:v>10.384869107761681</c:v>
                </c:pt>
                <c:pt idx="82">
                  <c:v>13.487815215087943</c:v>
                </c:pt>
                <c:pt idx="83">
                  <c:v>12.266767474757328</c:v>
                </c:pt>
                <c:pt idx="84">
                  <c:v>17.162959260184955</c:v>
                </c:pt>
                <c:pt idx="85">
                  <c:v>14.520225593154414</c:v>
                </c:pt>
                <c:pt idx="86">
                  <c:v>14.41179487179487</c:v>
                </c:pt>
                <c:pt idx="87">
                  <c:v>11.979123173277662</c:v>
                </c:pt>
                <c:pt idx="88">
                  <c:v>11.389065014875872</c:v>
                </c:pt>
                <c:pt idx="89">
                  <c:v>12.596614069690993</c:v>
                </c:pt>
                <c:pt idx="90">
                  <c:v>10.551759306476287</c:v>
                </c:pt>
                <c:pt idx="91">
                  <c:v>22.070079522862823</c:v>
                </c:pt>
                <c:pt idx="92">
                  <c:v>12.982152083039784</c:v>
                </c:pt>
                <c:pt idx="93">
                  <c:v>9.8278350515463924</c:v>
                </c:pt>
                <c:pt idx="94">
                  <c:v>12.843453865336659</c:v>
                </c:pt>
                <c:pt idx="95">
                  <c:v>10.597451628126475</c:v>
                </c:pt>
                <c:pt idx="96">
                  <c:v>15.951960242959691</c:v>
                </c:pt>
                <c:pt idx="97">
                  <c:v>13.441348677569149</c:v>
                </c:pt>
                <c:pt idx="98">
                  <c:v>12.12311316987461</c:v>
                </c:pt>
                <c:pt idx="99">
                  <c:v>13.713122986873548</c:v>
                </c:pt>
                <c:pt idx="100">
                  <c:v>8.1519398740605329</c:v>
                </c:pt>
                <c:pt idx="101">
                  <c:v>9.166326285439693</c:v>
                </c:pt>
                <c:pt idx="102">
                  <c:v>8.5521030693444491</c:v>
                </c:pt>
                <c:pt idx="103">
                  <c:v>8.8083793219957212</c:v>
                </c:pt>
                <c:pt idx="104">
                  <c:v>14.493503937007874</c:v>
                </c:pt>
                <c:pt idx="105">
                  <c:v>11.706972860125262</c:v>
                </c:pt>
                <c:pt idx="106">
                  <c:v>20.448360602729096</c:v>
                </c:pt>
                <c:pt idx="107">
                  <c:v>8.5459178736169807</c:v>
                </c:pt>
                <c:pt idx="108">
                  <c:v>7.195765143876522</c:v>
                </c:pt>
                <c:pt idx="109">
                  <c:v>9.3566960893201614</c:v>
                </c:pt>
                <c:pt idx="110">
                  <c:v>8.5561297220242345</c:v>
                </c:pt>
                <c:pt idx="111">
                  <c:v>9.4095864492296606</c:v>
                </c:pt>
                <c:pt idx="112">
                  <c:v>7.3698594706440215</c:v>
                </c:pt>
                <c:pt idx="113">
                  <c:v>5.8979318734793189</c:v>
                </c:pt>
                <c:pt idx="114">
                  <c:v>5.9972192796610173</c:v>
                </c:pt>
                <c:pt idx="115">
                  <c:v>5.9536892699402442</c:v>
                </c:pt>
                <c:pt idx="116">
                  <c:v>8.5836146367809878</c:v>
                </c:pt>
                <c:pt idx="117">
                  <c:v>6.1781711592620265</c:v>
                </c:pt>
                <c:pt idx="118">
                  <c:v>8.0739018916319321</c:v>
                </c:pt>
                <c:pt idx="119">
                  <c:v>7.484442575684767</c:v>
                </c:pt>
                <c:pt idx="120">
                  <c:v>9.5517130448769514</c:v>
                </c:pt>
                <c:pt idx="121">
                  <c:v>6.5233583318090353</c:v>
                </c:pt>
                <c:pt idx="122">
                  <c:v>21.486728289042247</c:v>
                </c:pt>
                <c:pt idx="123">
                  <c:v>10.517135745739996</c:v>
                </c:pt>
                <c:pt idx="124">
                  <c:v>8.4735403342273568</c:v>
                </c:pt>
                <c:pt idx="125">
                  <c:v>8.0797522750252782</c:v>
                </c:pt>
                <c:pt idx="126">
                  <c:v>19.657274838261046</c:v>
                </c:pt>
                <c:pt idx="127">
                  <c:v>8.5070432357043231</c:v>
                </c:pt>
                <c:pt idx="128">
                  <c:v>13.747406774637819</c:v>
                </c:pt>
                <c:pt idx="129">
                  <c:v>13.795691258524487</c:v>
                </c:pt>
                <c:pt idx="130">
                  <c:v>8.0610054347826097</c:v>
                </c:pt>
                <c:pt idx="131">
                  <c:v>10.030350877192983</c:v>
                </c:pt>
                <c:pt idx="132">
                  <c:v>10.270190197512802</c:v>
                </c:pt>
                <c:pt idx="133">
                  <c:v>7.444944944944945</c:v>
                </c:pt>
                <c:pt idx="134">
                  <c:v>9.609175627240143</c:v>
                </c:pt>
                <c:pt idx="135">
                  <c:v>8.4110125646711005</c:v>
                </c:pt>
                <c:pt idx="136">
                  <c:v>#N/A</c:v>
                </c:pt>
                <c:pt idx="137">
                  <c:v>#N/A</c:v>
                </c:pt>
                <c:pt idx="138">
                  <c:v>12.432945968611477</c:v>
                </c:pt>
                <c:pt idx="139">
                  <c:v>12.21142281202755</c:v>
                </c:pt>
                <c:pt idx="140">
                  <c:v>9.0206464764123471</c:v>
                </c:pt>
                <c:pt idx="141">
                  <c:v>15.825458052073289</c:v>
                </c:pt>
                <c:pt idx="142">
                  <c:v>11.64411996842936</c:v>
                </c:pt>
                <c:pt idx="143">
                  <c:v>9.0807199445073206</c:v>
                </c:pt>
                <c:pt idx="144">
                  <c:v>7.7005968440847026</c:v>
                </c:pt>
                <c:pt idx="145">
                  <c:v>7.4353220096781518</c:v>
                </c:pt>
                <c:pt idx="146">
                  <c:v>8.9771451663598398</c:v>
                </c:pt>
                <c:pt idx="147">
                  <c:v>8.2884650483664899</c:v>
                </c:pt>
                <c:pt idx="148">
                  <c:v>8.6882275975442003</c:v>
                </c:pt>
                <c:pt idx="149">
                  <c:v>5.1732381248059607</c:v>
                </c:pt>
                <c:pt idx="150">
                  <c:v>8.1739024527347333</c:v>
                </c:pt>
                <c:pt idx="151">
                  <c:v>7.7149981332337711</c:v>
                </c:pt>
                <c:pt idx="152">
                  <c:v>6.64107577723661</c:v>
                </c:pt>
                <c:pt idx="153">
                  <c:v>9.1438436788825239</c:v>
                </c:pt>
                <c:pt idx="154">
                  <c:v>7.1970703408266861</c:v>
                </c:pt>
                <c:pt idx="155">
                  <c:v>8.7800029779630737</c:v>
                </c:pt>
                <c:pt idx="156">
                  <c:v>#N/A</c:v>
                </c:pt>
                <c:pt idx="157">
                  <c:v>18.45866998950682</c:v>
                </c:pt>
                <c:pt idx="158">
                  <c:v>8.4695864085781931</c:v>
                </c:pt>
                <c:pt idx="159">
                  <c:v>7.1086337146557304</c:v>
                </c:pt>
                <c:pt idx="160">
                  <c:v>6.8221144881596123</c:v>
                </c:pt>
                <c:pt idx="161">
                  <c:v>6.3906915669681945</c:v>
                </c:pt>
                <c:pt idx="162">
                  <c:v>8.5364950316169832</c:v>
                </c:pt>
                <c:pt idx="163">
                  <c:v>9.6027136258660502</c:v>
                </c:pt>
                <c:pt idx="164">
                  <c:v>11.792937640871525</c:v>
                </c:pt>
                <c:pt idx="165">
                  <c:v>9.48867924528302</c:v>
                </c:pt>
                <c:pt idx="166">
                  <c:v>7.9947058823529407</c:v>
                </c:pt>
                <c:pt idx="167">
                  <c:v>13.63950643324193</c:v>
                </c:pt>
                <c:pt idx="168">
                  <c:v>14.606865389803076</c:v>
                </c:pt>
                <c:pt idx="169">
                  <c:v>10.553420101229211</c:v>
                </c:pt>
                <c:pt idx="170">
                  <c:v>14.036462826693732</c:v>
                </c:pt>
                <c:pt idx="171">
                  <c:v>8.501842870999031</c:v>
                </c:pt>
                <c:pt idx="172">
                  <c:v>8.4752807283763278</c:v>
                </c:pt>
                <c:pt idx="173">
                  <c:v>22.055151403249628</c:v>
                </c:pt>
                <c:pt idx="174">
                  <c:v>9.9693877551020407</c:v>
                </c:pt>
                <c:pt idx="175">
                  <c:v>9.9837205114352603</c:v>
                </c:pt>
                <c:pt idx="176">
                  <c:v>13.907536822312755</c:v>
                </c:pt>
                <c:pt idx="177">
                  <c:v>13.0923038973853</c:v>
                </c:pt>
                <c:pt idx="178">
                  <c:v>9.0651240591023132</c:v>
                </c:pt>
                <c:pt idx="179">
                  <c:v>6.7391213872832374</c:v>
                </c:pt>
                <c:pt idx="180">
                  <c:v>8.7204918032786889</c:v>
                </c:pt>
                <c:pt idx="181">
                  <c:v>9.2933920704845825</c:v>
                </c:pt>
                <c:pt idx="182">
                  <c:v>9.3812826603325412</c:v>
                </c:pt>
                <c:pt idx="183">
                  <c:v>18.355768325223668</c:v>
                </c:pt>
                <c:pt idx="184">
                  <c:v>8.8392267135325131</c:v>
                </c:pt>
                <c:pt idx="185">
                  <c:v>15.095211704721789</c:v>
                </c:pt>
                <c:pt idx="186">
                  <c:v>8.2503018412315114</c:v>
                </c:pt>
                <c:pt idx="187">
                  <c:v>11.601592738482617</c:v>
                </c:pt>
                <c:pt idx="188">
                  <c:v>6.7617066666666661</c:v>
                </c:pt>
                <c:pt idx="189">
                  <c:v>10.117029862792574</c:v>
                </c:pt>
                <c:pt idx="190">
                  <c:v>11.558771929824562</c:v>
                </c:pt>
                <c:pt idx="191">
                  <c:v>7.4992081736909322</c:v>
                </c:pt>
                <c:pt idx="192">
                  <c:v>7.3777413180202354</c:v>
                </c:pt>
                <c:pt idx="193">
                  <c:v>8.1661213720316628</c:v>
                </c:pt>
                <c:pt idx="194">
                  <c:v>7.639023717595145</c:v>
                </c:pt>
                <c:pt idx="195">
                  <c:v>7.5837073354704891</c:v>
                </c:pt>
                <c:pt idx="196">
                  <c:v>8.9495060728744935</c:v>
                </c:pt>
                <c:pt idx="197">
                  <c:v>6.4847931034482755</c:v>
                </c:pt>
                <c:pt idx="198">
                  <c:v>16.116845062884668</c:v>
                </c:pt>
                <c:pt idx="199">
                  <c:v>8.0915352260778128</c:v>
                </c:pt>
                <c:pt idx="200">
                  <c:v>8.1819320214669045</c:v>
                </c:pt>
                <c:pt idx="201">
                  <c:v>7.288632326820605</c:v>
                </c:pt>
                <c:pt idx="202">
                  <c:v>8.867521367521368</c:v>
                </c:pt>
                <c:pt idx="203">
                  <c:v>13.627078860741376</c:v>
                </c:pt>
                <c:pt idx="204">
                  <c:v>9.413127912998446</c:v>
                </c:pt>
                <c:pt idx="205">
                  <c:v>10.658788598574823</c:v>
                </c:pt>
                <c:pt idx="206">
                  <c:v>7.6667705319385702</c:v>
                </c:pt>
                <c:pt idx="207">
                  <c:v>8.1120888157894733</c:v>
                </c:pt>
                <c:pt idx="208">
                  <c:v>8.7053699128851907</c:v>
                </c:pt>
                <c:pt idx="209">
                  <c:v>6.8031520395550062</c:v>
                </c:pt>
                <c:pt idx="210">
                  <c:v>6.655665024630542</c:v>
                </c:pt>
                <c:pt idx="211">
                  <c:v>5.9487547288776801</c:v>
                </c:pt>
                <c:pt idx="212">
                  <c:v>10.250224845418774</c:v>
                </c:pt>
                <c:pt idx="213">
                  <c:v>6.8508656224237425</c:v>
                </c:pt>
                <c:pt idx="214">
                  <c:v>6.4454507857733665</c:v>
                </c:pt>
                <c:pt idx="215">
                  <c:v>5.8996186117467584</c:v>
                </c:pt>
                <c:pt idx="216">
                  <c:v>9.7568109987357783</c:v>
                </c:pt>
                <c:pt idx="217">
                  <c:v>8.2410468319559236</c:v>
                </c:pt>
                <c:pt idx="218">
                  <c:v>9.158118153364633</c:v>
                </c:pt>
                <c:pt idx="219">
                  <c:v>7.086137381781981</c:v>
                </c:pt>
                <c:pt idx="220">
                  <c:v>6.8361981063364894</c:v>
                </c:pt>
                <c:pt idx="221">
                  <c:v>32.35472951724217</c:v>
                </c:pt>
                <c:pt idx="222">
                  <c:v>9.2617031474676459</c:v>
                </c:pt>
                <c:pt idx="223">
                  <c:v>15.96459268762027</c:v>
                </c:pt>
                <c:pt idx="224">
                  <c:v>7.5650430264653359</c:v>
                </c:pt>
                <c:pt idx="225">
                  <c:v>7.9831293706293707</c:v>
                </c:pt>
                <c:pt idx="226">
                  <c:v>17.534842995169083</c:v>
                </c:pt>
                <c:pt idx="227">
                  <c:v>7.9776516129032258</c:v>
                </c:pt>
                <c:pt idx="228">
                  <c:v>8.4659220532319388</c:v>
                </c:pt>
                <c:pt idx="229">
                  <c:v>9.8957659738260197</c:v>
                </c:pt>
                <c:pt idx="230">
                  <c:v>6.8700951039098284</c:v>
                </c:pt>
                <c:pt idx="231">
                  <c:v>6.4397872340425533</c:v>
                </c:pt>
                <c:pt idx="232">
                  <c:v>11.368608460333284</c:v>
                </c:pt>
                <c:pt idx="233">
                  <c:v>5.9432762312633836</c:v>
                </c:pt>
                <c:pt idx="234">
                  <c:v>6.1182222222222222</c:v>
                </c:pt>
                <c:pt idx="235">
                  <c:v>6.6297185048454095</c:v>
                </c:pt>
                <c:pt idx="236">
                  <c:v>8.4444778814324408</c:v>
                </c:pt>
                <c:pt idx="237">
                  <c:v>10.591651542649728</c:v>
                </c:pt>
                <c:pt idx="238">
                  <c:v>6.0418084589207588</c:v>
                </c:pt>
                <c:pt idx="239">
                  <c:v>5.8363221388979465</c:v>
                </c:pt>
                <c:pt idx="240">
                  <c:v>6.630628803245437</c:v>
                </c:pt>
                <c:pt idx="241">
                  <c:v>9.7927499999999998</c:v>
                </c:pt>
                <c:pt idx="242">
                  <c:v>5.4471158669118873</c:v>
                </c:pt>
                <c:pt idx="243">
                  <c:v>4.190804890473764</c:v>
                </c:pt>
                <c:pt idx="244">
                  <c:v>6.6368634405877884</c:v>
                </c:pt>
                <c:pt idx="245">
                  <c:v>5.1544192197487328</c:v>
                </c:pt>
                <c:pt idx="246">
                  <c:v>4.9334763948497855</c:v>
                </c:pt>
                <c:pt idx="247">
                  <c:v>4.0316226023846555</c:v>
                </c:pt>
                <c:pt idx="248">
                  <c:v>6.1624751161247513</c:v>
                </c:pt>
                <c:pt idx="249">
                  <c:v>5.4252742123687279</c:v>
                </c:pt>
                <c:pt idx="250">
                  <c:v>11.273918799646957</c:v>
                </c:pt>
                <c:pt idx="251">
                  <c:v>5.5725376593279261</c:v>
                </c:pt>
                <c:pt idx="252">
                  <c:v>6.5693564356435648</c:v>
                </c:pt>
                <c:pt idx="253">
                  <c:v>5.1908677184466017</c:v>
                </c:pt>
                <c:pt idx="254">
                  <c:v>7.7794504383007421</c:v>
                </c:pt>
                <c:pt idx="255">
                  <c:v>4.5686034658511723</c:v>
                </c:pt>
                <c:pt idx="256">
                  <c:v>6.0717918156535564</c:v>
                </c:pt>
                <c:pt idx="257">
                  <c:v>3.8702259475218663</c:v>
                </c:pt>
                <c:pt idx="258">
                  <c:v>5.4674886191198784</c:v>
                </c:pt>
                <c:pt idx="259">
                  <c:v>10.334758414766558</c:v>
                </c:pt>
                <c:pt idx="260">
                  <c:v>4.8378332387975034</c:v>
                </c:pt>
                <c:pt idx="261">
                  <c:v>22.696283986269275</c:v>
                </c:pt>
                <c:pt idx="262">
                  <c:v>10.092044198895026</c:v>
                </c:pt>
                <c:pt idx="263">
                  <c:v>6.3175281954887224</c:v>
                </c:pt>
                <c:pt idx="264">
                  <c:v>8.3216149831132942</c:v>
                </c:pt>
                <c:pt idx="265">
                  <c:v>4.9528872958980488</c:v>
                </c:pt>
                <c:pt idx="266">
                  <c:v>5.0231838127742572</c:v>
                </c:pt>
                <c:pt idx="267">
                  <c:v>6.3419201786212671</c:v>
                </c:pt>
                <c:pt idx="268">
                  <c:v>8.7831954620657058</c:v>
                </c:pt>
                <c:pt idx="269">
                  <c:v>6.9671057315770737</c:v>
                </c:pt>
                <c:pt idx="270">
                  <c:v>6.7508581524482585</c:v>
                </c:pt>
                <c:pt idx="271">
                  <c:v>11.673652522935779</c:v>
                </c:pt>
                <c:pt idx="272">
                  <c:v>#N/A</c:v>
                </c:pt>
                <c:pt idx="273">
                  <c:v>16.217333119212036</c:v>
                </c:pt>
                <c:pt idx="274">
                  <c:v>12.411228748854729</c:v>
                </c:pt>
                <c:pt idx="275">
                  <c:v>12.598239565759554</c:v>
                </c:pt>
                <c:pt idx="276">
                  <c:v>12.912468687102706</c:v>
                </c:pt>
                <c:pt idx="277">
                  <c:v>10.749030309534396</c:v>
                </c:pt>
                <c:pt idx="278">
                  <c:v>9.0305413202517322</c:v>
                </c:pt>
                <c:pt idx="279">
                  <c:v>11.722854849632546</c:v>
                </c:pt>
                <c:pt idx="280">
                  <c:v>22.350721925133687</c:v>
                </c:pt>
                <c:pt idx="281">
                  <c:v>22.329339707200479</c:v>
                </c:pt>
                <c:pt idx="282">
                  <c:v>20.258471867007675</c:v>
                </c:pt>
                <c:pt idx="283">
                  <c:v>20.553121356650767</c:v>
                </c:pt>
                <c:pt idx="284">
                  <c:v>20.920241080038572</c:v>
                </c:pt>
                <c:pt idx="285">
                  <c:v>#N/A</c:v>
                </c:pt>
                <c:pt idx="286">
                  <c:v>34.620142547257515</c:v>
                </c:pt>
                <c:pt idx="287">
                  <c:v>30.809630048009037</c:v>
                </c:pt>
                <c:pt idx="288">
                  <c:v>30.099259324574554</c:v>
                </c:pt>
                <c:pt idx="289">
                  <c:v>29.375227201504231</c:v>
                </c:pt>
                <c:pt idx="290">
                  <c:v>#N/A</c:v>
                </c:pt>
                <c:pt idx="291">
                  <c:v>26.963909090909091</c:v>
                </c:pt>
                <c:pt idx="292">
                  <c:v>24.027050997782705</c:v>
                </c:pt>
                <c:pt idx="293">
                  <c:v>26.036800499271894</c:v>
                </c:pt>
                <c:pt idx="294">
                  <c:v>32.840380110154371</c:v>
                </c:pt>
                <c:pt idx="295">
                  <c:v>18.738437884378843</c:v>
                </c:pt>
                <c:pt idx="296">
                  <c:v>26.946679687500001</c:v>
                </c:pt>
                <c:pt idx="297">
                  <c:v>19.781583403895006</c:v>
                </c:pt>
                <c:pt idx="298">
                  <c:v>25.754278728606355</c:v>
                </c:pt>
                <c:pt idx="299">
                  <c:v>19.603678433699198</c:v>
                </c:pt>
                <c:pt idx="300">
                  <c:v>21.938639281129653</c:v>
                </c:pt>
                <c:pt idx="301">
                  <c:v>24.20387596899225</c:v>
                </c:pt>
                <c:pt idx="302">
                  <c:v>24.367945048654835</c:v>
                </c:pt>
                <c:pt idx="303">
                  <c:v>19.58337041156841</c:v>
                </c:pt>
                <c:pt idx="304">
                  <c:v>19.127780612244898</c:v>
                </c:pt>
                <c:pt idx="305">
                  <c:v>19.648695652173913</c:v>
                </c:pt>
                <c:pt idx="306">
                  <c:v>20.878303747534517</c:v>
                </c:pt>
                <c:pt idx="307">
                  <c:v>18.276297169811318</c:v>
                </c:pt>
                <c:pt idx="308">
                  <c:v>17.42890988372093</c:v>
                </c:pt>
                <c:pt idx="309">
                  <c:v>16.829438565549676</c:v>
                </c:pt>
                <c:pt idx="310">
                  <c:v>17.603269278762166</c:v>
                </c:pt>
                <c:pt idx="311">
                  <c:v>28.712536673023322</c:v>
                </c:pt>
                <c:pt idx="312">
                  <c:v>27.976865068677618</c:v>
                </c:pt>
                <c:pt idx="313">
                  <c:v>28.405972935137655</c:v>
                </c:pt>
                <c:pt idx="314">
                  <c:v>29.262043703423011</c:v>
                </c:pt>
                <c:pt idx="315">
                  <c:v>18.339913043478262</c:v>
                </c:pt>
                <c:pt idx="316">
                  <c:v>25.148622565362345</c:v>
                </c:pt>
                <c:pt idx="317">
                  <c:v>21.903526748480875</c:v>
                </c:pt>
                <c:pt idx="318">
                  <c:v>23.936940298507462</c:v>
                </c:pt>
                <c:pt idx="319">
                  <c:v>27.125731323132314</c:v>
                </c:pt>
                <c:pt idx="320">
                  <c:v>20.010149572649574</c:v>
                </c:pt>
                <c:pt idx="321">
                  <c:v>18.539727793696276</c:v>
                </c:pt>
                <c:pt idx="322">
                  <c:v>16.716758791957062</c:v>
                </c:pt>
                <c:pt idx="323">
                  <c:v>17.145833860159311</c:v>
                </c:pt>
                <c:pt idx="324">
                  <c:v>17.295200698080279</c:v>
                </c:pt>
                <c:pt idx="325">
                  <c:v>17.779459148446488</c:v>
                </c:pt>
                <c:pt idx="326">
                  <c:v>16.927593167701865</c:v>
                </c:pt>
                <c:pt idx="327">
                  <c:v>17.25478334956183</c:v>
                </c:pt>
                <c:pt idx="328">
                  <c:v>18.880931286700321</c:v>
                </c:pt>
                <c:pt idx="329">
                  <c:v>19.997228841832914</c:v>
                </c:pt>
                <c:pt idx="330">
                  <c:v>19.321841794569067</c:v>
                </c:pt>
                <c:pt idx="331">
                  <c:v>17.781345926800469</c:v>
                </c:pt>
                <c:pt idx="332">
                  <c:v>15.347222222222221</c:v>
                </c:pt>
                <c:pt idx="333">
                  <c:v>20.201233480176214</c:v>
                </c:pt>
                <c:pt idx="334">
                  <c:v>18.798387662110063</c:v>
                </c:pt>
                <c:pt idx="335">
                  <c:v>17.313551401869159</c:v>
                </c:pt>
                <c:pt idx="336">
                  <c:v>17.308212560386472</c:v>
                </c:pt>
                <c:pt idx="337">
                  <c:v>22.266228373702422</c:v>
                </c:pt>
                <c:pt idx="338">
                  <c:v>20.193157433763961</c:v>
                </c:pt>
                <c:pt idx="339">
                  <c:v>#N/A</c:v>
                </c:pt>
                <c:pt idx="340">
                  <c:v>31.171431077584316</c:v>
                </c:pt>
                <c:pt idx="341">
                  <c:v>26.628211009174311</c:v>
                </c:pt>
                <c:pt idx="342">
                  <c:v>26.181239530988279</c:v>
                </c:pt>
                <c:pt idx="343">
                  <c:v>23.493495934959348</c:v>
                </c:pt>
                <c:pt idx="344">
                  <c:v>28.635646772886851</c:v>
                </c:pt>
                <c:pt idx="345">
                  <c:v>31.139403187521197</c:v>
                </c:pt>
                <c:pt idx="346">
                  <c:v>24.868724090280978</c:v>
                </c:pt>
                <c:pt idx="347">
                  <c:v>26.978162263268647</c:v>
                </c:pt>
                <c:pt idx="348">
                  <c:v>#N/A</c:v>
                </c:pt>
                <c:pt idx="349">
                  <c:v>23.461291821561339</c:v>
                </c:pt>
                <c:pt idx="350">
                  <c:v>26.888575508746872</c:v>
                </c:pt>
                <c:pt idx="351">
                  <c:v>34.023544600938969</c:v>
                </c:pt>
                <c:pt idx="352">
                  <c:v>29.423268447261204</c:v>
                </c:pt>
                <c:pt idx="353">
                  <c:v>29.008594539939331</c:v>
                </c:pt>
                <c:pt idx="354">
                  <c:v>27.813868978163029</c:v>
                </c:pt>
                <c:pt idx="355">
                  <c:v>29.664887971698114</c:v>
                </c:pt>
                <c:pt idx="356">
                  <c:v>28.994878854625554</c:v>
                </c:pt>
                <c:pt idx="357">
                  <c:v>31.93706608962222</c:v>
                </c:pt>
                <c:pt idx="358">
                  <c:v>32.302991926547406</c:v>
                </c:pt>
                <c:pt idx="359">
                  <c:v>23.66263696128561</c:v>
                </c:pt>
                <c:pt idx="360">
                  <c:v>26.254315605928507</c:v>
                </c:pt>
                <c:pt idx="361">
                  <c:v>29.810614059460963</c:v>
                </c:pt>
                <c:pt idx="362">
                  <c:v>30.191906954204025</c:v>
                </c:pt>
                <c:pt idx="363">
                  <c:v>53.156259530107363</c:v>
                </c:pt>
                <c:pt idx="364">
                  <c:v>29.952391930835734</c:v>
                </c:pt>
                <c:pt idx="365">
                  <c:v>44.197722923842321</c:v>
                </c:pt>
                <c:pt idx="366">
                  <c:v>36.510122585438339</c:v>
                </c:pt>
                <c:pt idx="367">
                  <c:v>32.963622559652926</c:v>
                </c:pt>
                <c:pt idx="368">
                  <c:v>32.612110367120756</c:v>
                </c:pt>
                <c:pt idx="369">
                  <c:v>31.636209403780899</c:v>
                </c:pt>
                <c:pt idx="370">
                  <c:v>31.546324940724851</c:v>
                </c:pt>
                <c:pt idx="371">
                  <c:v>30.478210526315788</c:v>
                </c:pt>
                <c:pt idx="372">
                  <c:v>32.743267485317674</c:v>
                </c:pt>
                <c:pt idx="373">
                  <c:v>24.752754590984978</c:v>
                </c:pt>
                <c:pt idx="374">
                  <c:v>29.899103713188222</c:v>
                </c:pt>
                <c:pt idx="375">
                  <c:v>29.694401653203084</c:v>
                </c:pt>
                <c:pt idx="376">
                  <c:v>26.948285714285717</c:v>
                </c:pt>
                <c:pt idx="377">
                  <c:v>32.525340715502551</c:v>
                </c:pt>
                <c:pt idx="378">
                  <c:v>31.219344719414433</c:v>
                </c:pt>
                <c:pt idx="379">
                  <c:v>36.32159268347089</c:v>
                </c:pt>
                <c:pt idx="380">
                  <c:v>34.514848883048622</c:v>
                </c:pt>
                <c:pt idx="381">
                  <c:v>37.590674461713959</c:v>
                </c:pt>
                <c:pt idx="382">
                  <c:v>39.18966749379652</c:v>
                </c:pt>
                <c:pt idx="383">
                  <c:v>26.27490711631895</c:v>
                </c:pt>
                <c:pt idx="384">
                  <c:v>31.541813537675608</c:v>
                </c:pt>
                <c:pt idx="385">
                  <c:v>31.437864570124272</c:v>
                </c:pt>
                <c:pt idx="386">
                  <c:v>29.041565010413567</c:v>
                </c:pt>
                <c:pt idx="387">
                  <c:v>23.742596348884383</c:v>
                </c:pt>
                <c:pt idx="388">
                  <c:v>27.25005120327701</c:v>
                </c:pt>
                <c:pt idx="389">
                  <c:v>25.335011990407676</c:v>
                </c:pt>
                <c:pt idx="390">
                  <c:v>36.711628365716543</c:v>
                </c:pt>
                <c:pt idx="391">
                  <c:v>30.708861756597084</c:v>
                </c:pt>
                <c:pt idx="392">
                  <c:v>26.393335308056869</c:v>
                </c:pt>
                <c:pt idx="393">
                  <c:v>30.268913146654011</c:v>
                </c:pt>
                <c:pt idx="394">
                  <c:v>26.312996808819264</c:v>
                </c:pt>
                <c:pt idx="395">
                  <c:v>31.362662699888439</c:v>
                </c:pt>
                <c:pt idx="396">
                  <c:v>24.069502910882221</c:v>
                </c:pt>
                <c:pt idx="397">
                  <c:v>25.039703658905349</c:v>
                </c:pt>
                <c:pt idx="398">
                  <c:v>22.676465441819772</c:v>
                </c:pt>
                <c:pt idx="399">
                  <c:v>26.241428967045142</c:v>
                </c:pt>
                <c:pt idx="400">
                  <c:v>29.16557239057239</c:v>
                </c:pt>
                <c:pt idx="401">
                  <c:v>24.705475594493116</c:v>
                </c:pt>
                <c:pt idx="402">
                  <c:v>24.326310772163964</c:v>
                </c:pt>
                <c:pt idx="403">
                  <c:v>24.520262557077626</c:v>
                </c:pt>
                <c:pt idx="404">
                  <c:v>20.575344180225279</c:v>
                </c:pt>
                <c:pt idx="405">
                  <c:v>17.886510449651677</c:v>
                </c:pt>
                <c:pt idx="406">
                  <c:v>37.038015274199488</c:v>
                </c:pt>
                <c:pt idx="407">
                  <c:v>21.572398190045249</c:v>
                </c:pt>
                <c:pt idx="408">
                  <c:v>21.435161943319837</c:v>
                </c:pt>
                <c:pt idx="409">
                  <c:v>24.195538664904163</c:v>
                </c:pt>
                <c:pt idx="410">
                  <c:v>22.958916478555306</c:v>
                </c:pt>
                <c:pt idx="411">
                  <c:v>24.289365671641789</c:v>
                </c:pt>
                <c:pt idx="412">
                  <c:v>24.870443476031785</c:v>
                </c:pt>
                <c:pt idx="413">
                  <c:v>19.358536585365854</c:v>
                </c:pt>
                <c:pt idx="414">
                  <c:v>20.046868058640605</c:v>
                </c:pt>
                <c:pt idx="415">
                  <c:v>16.348685491723469</c:v>
                </c:pt>
                <c:pt idx="416">
                  <c:v>16.498215560314062</c:v>
                </c:pt>
                <c:pt idx="417">
                  <c:v>18.773422279376309</c:v>
                </c:pt>
                <c:pt idx="418">
                  <c:v>17.676413760603204</c:v>
                </c:pt>
                <c:pt idx="419">
                  <c:v>17.970504703328508</c:v>
                </c:pt>
                <c:pt idx="420">
                  <c:v>17.73965458276334</c:v>
                </c:pt>
                <c:pt idx="421">
                  <c:v>17.479467202814778</c:v>
                </c:pt>
                <c:pt idx="422">
                  <c:v>15.967143924302787</c:v>
                </c:pt>
                <c:pt idx="423">
                  <c:v>17.539574400508176</c:v>
                </c:pt>
                <c:pt idx="424">
                  <c:v>20.864157223234802</c:v>
                </c:pt>
                <c:pt idx="425">
                  <c:v>15.55033078880407</c:v>
                </c:pt>
                <c:pt idx="426">
                  <c:v>23.453643452541005</c:v>
                </c:pt>
                <c:pt idx="427">
                  <c:v>17.991204397801098</c:v>
                </c:pt>
                <c:pt idx="428">
                  <c:v>15.421245267143457</c:v>
                </c:pt>
                <c:pt idx="429">
                  <c:v>16.40810965162764</c:v>
                </c:pt>
                <c:pt idx="430">
                  <c:v>19.581444720154398</c:v>
                </c:pt>
                <c:pt idx="431">
                  <c:v>15.188957433682914</c:v>
                </c:pt>
                <c:pt idx="432">
                  <c:v>16.640843547224225</c:v>
                </c:pt>
                <c:pt idx="433">
                  <c:v>15.683498046426109</c:v>
                </c:pt>
                <c:pt idx="434">
                  <c:v>18.124860225214583</c:v>
                </c:pt>
                <c:pt idx="435">
                  <c:v>17.561969625802409</c:v>
                </c:pt>
                <c:pt idx="436">
                  <c:v>14.508092876465284</c:v>
                </c:pt>
                <c:pt idx="437">
                  <c:v>14.883265607683784</c:v>
                </c:pt>
                <c:pt idx="438">
                  <c:v>14.997454114860865</c:v>
                </c:pt>
                <c:pt idx="439">
                  <c:v>17.703688083273509</c:v>
                </c:pt>
                <c:pt idx="440">
                  <c:v>17.145698254364088</c:v>
                </c:pt>
                <c:pt idx="441">
                  <c:v>18.375756073376301</c:v>
                </c:pt>
                <c:pt idx="442">
                  <c:v>18.809562350119901</c:v>
                </c:pt>
                <c:pt idx="443">
                  <c:v>17.774010217113666</c:v>
                </c:pt>
                <c:pt idx="444">
                  <c:v>24.420260388799715</c:v>
                </c:pt>
                <c:pt idx="445">
                  <c:v>17.323449131513648</c:v>
                </c:pt>
                <c:pt idx="446">
                  <c:v>21.813333333333333</c:v>
                </c:pt>
                <c:pt idx="447">
                  <c:v>16.628621291448518</c:v>
                </c:pt>
                <c:pt idx="448">
                  <c:v>15.072323232323233</c:v>
                </c:pt>
                <c:pt idx="449">
                  <c:v>15.769297553275454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13.63676286072773</c:v>
                </c:pt>
                <c:pt idx="454">
                  <c:v>#N/A</c:v>
                </c:pt>
                <c:pt idx="455">
                  <c:v>13.737278761061948</c:v>
                </c:pt>
                <c:pt idx="456">
                  <c:v>14.95290927021696</c:v>
                </c:pt>
                <c:pt idx="457">
                  <c:v>15.060977364281602</c:v>
                </c:pt>
                <c:pt idx="458">
                  <c:v>17.222996171565011</c:v>
                </c:pt>
                <c:pt idx="459">
                  <c:v>11.671444695259593</c:v>
                </c:pt>
                <c:pt idx="460">
                  <c:v>11.196225163994601</c:v>
                </c:pt>
                <c:pt idx="461">
                  <c:v>13.121453946352263</c:v>
                </c:pt>
                <c:pt idx="462">
                  <c:v>14.044694767441861</c:v>
                </c:pt>
                <c:pt idx="463">
                  <c:v>#N/A</c:v>
                </c:pt>
                <c:pt idx="464">
                  <c:v>14.701292177165024</c:v>
                </c:pt>
                <c:pt idx="465">
                  <c:v>17.724253495591025</c:v>
                </c:pt>
                <c:pt idx="466">
                  <c:v>16.524858744241985</c:v>
                </c:pt>
                <c:pt idx="467">
                  <c:v>17.98384692710319</c:v>
                </c:pt>
                <c:pt idx="468">
                  <c:v>13.456345669443905</c:v>
                </c:pt>
                <c:pt idx="469">
                  <c:v>16.341428227939407</c:v>
                </c:pt>
                <c:pt idx="470">
                  <c:v>14.983968950388121</c:v>
                </c:pt>
                <c:pt idx="471">
                  <c:v>12.126741389481326</c:v>
                </c:pt>
                <c:pt idx="472">
                  <c:v>#N/A</c:v>
                </c:pt>
                <c:pt idx="473">
                  <c:v>24.229541129202794</c:v>
                </c:pt>
                <c:pt idx="474">
                  <c:v>17.155126275296873</c:v>
                </c:pt>
                <c:pt idx="475">
                  <c:v>15.626905978644729</c:v>
                </c:pt>
                <c:pt idx="476">
                  <c:v>14.151083081985194</c:v>
                </c:pt>
                <c:pt idx="477">
                  <c:v>15.746400815390496</c:v>
                </c:pt>
                <c:pt idx="478">
                  <c:v>#N/A</c:v>
                </c:pt>
                <c:pt idx="479">
                  <c:v>#N/A</c:v>
                </c:pt>
                <c:pt idx="480">
                  <c:v>13.333736187845302</c:v>
                </c:pt>
                <c:pt idx="481">
                  <c:v>16.074078681387032</c:v>
                </c:pt>
                <c:pt idx="482">
                  <c:v>15.907209236834696</c:v>
                </c:pt>
                <c:pt idx="483">
                  <c:v>18.013104720053359</c:v>
                </c:pt>
                <c:pt idx="484">
                  <c:v>10.485386221294364</c:v>
                </c:pt>
                <c:pt idx="485">
                  <c:v>16.400079249768858</c:v>
                </c:pt>
                <c:pt idx="486">
                  <c:v>18.481499649614577</c:v>
                </c:pt>
                <c:pt idx="487">
                  <c:v>14.6787072243346</c:v>
                </c:pt>
                <c:pt idx="488">
                  <c:v>27.715018587360596</c:v>
                </c:pt>
                <c:pt idx="489">
                  <c:v>17.193873042368303</c:v>
                </c:pt>
                <c:pt idx="490">
                  <c:v>18.060534124629079</c:v>
                </c:pt>
                <c:pt idx="491">
                  <c:v>19.540628864158275</c:v>
                </c:pt>
                <c:pt idx="492">
                  <c:v>66.746358940176634</c:v>
                </c:pt>
                <c:pt idx="493">
                  <c:v>46.834007122918464</c:v>
                </c:pt>
                <c:pt idx="494">
                  <c:v>42.06099646226415</c:v>
                </c:pt>
                <c:pt idx="495">
                  <c:v>42.535761298815267</c:v>
                </c:pt>
                <c:pt idx="496">
                  <c:v>37.846591443347442</c:v>
                </c:pt>
                <c:pt idx="497">
                  <c:v>25.698045738045739</c:v>
                </c:pt>
                <c:pt idx="498">
                  <c:v>22.280484189723317</c:v>
                </c:pt>
                <c:pt idx="499">
                  <c:v>24.417889587700909</c:v>
                </c:pt>
                <c:pt idx="500">
                  <c:v>26.765629703963874</c:v>
                </c:pt>
                <c:pt idx="501">
                  <c:v>27.088466111771702</c:v>
                </c:pt>
                <c:pt idx="502">
                  <c:v>45.582721186900663</c:v>
                </c:pt>
                <c:pt idx="503">
                  <c:v>30.45490673154907</c:v>
                </c:pt>
                <c:pt idx="504">
                  <c:v>34.141257050765518</c:v>
                </c:pt>
                <c:pt idx="505">
                  <c:v>47.597058823529409</c:v>
                </c:pt>
                <c:pt idx="506">
                  <c:v>33.477065868263473</c:v>
                </c:pt>
                <c:pt idx="507">
                  <c:v>37.769263607257201</c:v>
                </c:pt>
                <c:pt idx="508">
                  <c:v>25.775585937500001</c:v>
                </c:pt>
                <c:pt idx="509">
                  <c:v>33.962101313320829</c:v>
                </c:pt>
                <c:pt idx="510">
                  <c:v>41.275382475660635</c:v>
                </c:pt>
                <c:pt idx="511">
                  <c:v>29.349614395886892</c:v>
                </c:pt>
                <c:pt idx="512">
                  <c:v>39.32292358803987</c:v>
                </c:pt>
                <c:pt idx="513">
                  <c:v>39.405627705627701</c:v>
                </c:pt>
                <c:pt idx="514">
                  <c:v>35.464763458401301</c:v>
                </c:pt>
                <c:pt idx="515">
                  <c:v>43.440581891146223</c:v>
                </c:pt>
                <c:pt idx="516">
                  <c:v>20.911649365628602</c:v>
                </c:pt>
                <c:pt idx="517">
                  <c:v>26.298609179415855</c:v>
                </c:pt>
                <c:pt idx="518">
                  <c:v>24.004371373307546</c:v>
                </c:pt>
                <c:pt idx="519">
                  <c:v>30.917105263157893</c:v>
                </c:pt>
                <c:pt idx="520">
                  <c:v>20.125474683544304</c:v>
                </c:pt>
                <c:pt idx="521">
                  <c:v>16.081118421052633</c:v>
                </c:pt>
                <c:pt idx="522">
                  <c:v>27.680610169491526</c:v>
                </c:pt>
                <c:pt idx="523">
                  <c:v>23.659219858156032</c:v>
                </c:pt>
                <c:pt idx="524">
                  <c:v>29.446228983186547</c:v>
                </c:pt>
                <c:pt idx="525">
                  <c:v>17.311125000000001</c:v>
                </c:pt>
                <c:pt idx="526">
                  <c:v>24.800713606089438</c:v>
                </c:pt>
                <c:pt idx="527">
                  <c:v>26.373868046571801</c:v>
                </c:pt>
                <c:pt idx="528">
                  <c:v>22.867637540453075</c:v>
                </c:pt>
                <c:pt idx="529">
                  <c:v>20.953497942386832</c:v>
                </c:pt>
                <c:pt idx="530">
                  <c:v>27.728771929824561</c:v>
                </c:pt>
                <c:pt idx="531">
                  <c:v>26.38031746031746</c:v>
                </c:pt>
                <c:pt idx="532">
                  <c:v>17.350373134328358</c:v>
                </c:pt>
                <c:pt idx="533">
                  <c:v>21.645732255166219</c:v>
                </c:pt>
                <c:pt idx="534">
                  <c:v>29.017403754374801</c:v>
                </c:pt>
                <c:pt idx="535">
                  <c:v>17.64325925925926</c:v>
                </c:pt>
                <c:pt idx="536">
                  <c:v>83.725303168288363</c:v>
                </c:pt>
                <c:pt idx="537">
                  <c:v>63.334002450533127</c:v>
                </c:pt>
                <c:pt idx="538">
                  <c:v>40.172909622763363</c:v>
                </c:pt>
                <c:pt idx="539">
                  <c:v>32.716740904253221</c:v>
                </c:pt>
                <c:pt idx="540">
                  <c:v>44.057836899942167</c:v>
                </c:pt>
                <c:pt idx="541">
                  <c:v>33.202811817231883</c:v>
                </c:pt>
                <c:pt idx="542">
                  <c:v>52.140618657140536</c:v>
                </c:pt>
                <c:pt idx="543">
                  <c:v>50.935889041014342</c:v>
                </c:pt>
                <c:pt idx="544">
                  <c:v>46.545092357841362</c:v>
                </c:pt>
                <c:pt idx="545">
                  <c:v>39.196266056477199</c:v>
                </c:pt>
                <c:pt idx="546">
                  <c:v>35.764728125236331</c:v>
                </c:pt>
                <c:pt idx="547">
                  <c:v>34.99534386688039</c:v>
                </c:pt>
                <c:pt idx="548">
                  <c:v>40.587530437011409</c:v>
                </c:pt>
                <c:pt idx="549">
                  <c:v>52.330260003687997</c:v>
                </c:pt>
                <c:pt idx="550">
                  <c:v>62.217527842527844</c:v>
                </c:pt>
                <c:pt idx="551">
                  <c:v>35.561688237576753</c:v>
                </c:pt>
                <c:pt idx="552">
                  <c:v>41.710504404224551</c:v>
                </c:pt>
                <c:pt idx="553">
                  <c:v>53.316718325004743</c:v>
                </c:pt>
                <c:pt idx="554">
                  <c:v>63.120184748427683</c:v>
                </c:pt>
                <c:pt idx="555">
                  <c:v>30.141848927398506</c:v>
                </c:pt>
                <c:pt idx="556">
                  <c:v>32.778487654889254</c:v>
                </c:pt>
                <c:pt idx="557">
                  <c:v>39.795556278994063</c:v>
                </c:pt>
                <c:pt idx="558">
                  <c:v>27.497237569060776</c:v>
                </c:pt>
                <c:pt idx="559">
                  <c:v>28.950371199023696</c:v>
                </c:pt>
                <c:pt idx="560">
                  <c:v>37.101837540786541</c:v>
                </c:pt>
                <c:pt idx="561">
                  <c:v>48.592316842151632</c:v>
                </c:pt>
                <c:pt idx="562">
                  <c:v>28.783104140914709</c:v>
                </c:pt>
                <c:pt idx="563">
                  <c:v>29.832974734124306</c:v>
                </c:pt>
                <c:pt idx="564">
                  <c:v>38.932255234391675</c:v>
                </c:pt>
                <c:pt idx="565">
                  <c:v>40.97454861866435</c:v>
                </c:pt>
                <c:pt idx="566">
                  <c:v>36.856911421356074</c:v>
                </c:pt>
                <c:pt idx="567">
                  <c:v>46.031887012230627</c:v>
                </c:pt>
                <c:pt idx="568">
                  <c:v>33.522400796472766</c:v>
                </c:pt>
                <c:pt idx="569">
                  <c:v>32.195834984370187</c:v>
                </c:pt>
                <c:pt idx="570">
                  <c:v>30.197434069850317</c:v>
                </c:pt>
                <c:pt idx="571">
                  <c:v>39.050017661603668</c:v>
                </c:pt>
                <c:pt idx="572">
                  <c:v>32.655572478050523</c:v>
                </c:pt>
                <c:pt idx="573">
                  <c:v>33.103776595744684</c:v>
                </c:pt>
                <c:pt idx="574">
                  <c:v>74.707218167072185</c:v>
                </c:pt>
                <c:pt idx="575">
                  <c:v>29.704789580198224</c:v>
                </c:pt>
                <c:pt idx="576">
                  <c:v>49.014863410383889</c:v>
                </c:pt>
                <c:pt idx="577">
                  <c:v>49.136333709556062</c:v>
                </c:pt>
                <c:pt idx="578">
                  <c:v>41.294587463452899</c:v>
                </c:pt>
                <c:pt idx="579">
                  <c:v>34.821023597916025</c:v>
                </c:pt>
                <c:pt idx="580">
                  <c:v>128.39567047504511</c:v>
                </c:pt>
                <c:pt idx="581">
                  <c:v>75.62093525920335</c:v>
                </c:pt>
                <c:pt idx="582">
                  <c:v>51.102473498233216</c:v>
                </c:pt>
                <c:pt idx="583">
                  <c:v>47.401743919229006</c:v>
                </c:pt>
                <c:pt idx="584">
                  <c:v>31.754870908916402</c:v>
                </c:pt>
                <c:pt idx="585">
                  <c:v>27.712370311252993</c:v>
                </c:pt>
                <c:pt idx="586">
                  <c:v>27.591366331357001</c:v>
                </c:pt>
                <c:pt idx="587">
                  <c:v>30.838301258862685</c:v>
                </c:pt>
                <c:pt idx="588">
                  <c:v>32.589939141822661</c:v>
                </c:pt>
                <c:pt idx="589">
                  <c:v>29.714243257299945</c:v>
                </c:pt>
                <c:pt idx="590">
                  <c:v>50.056271846885565</c:v>
                </c:pt>
                <c:pt idx="591">
                  <c:v>25.16535762420412</c:v>
                </c:pt>
                <c:pt idx="592">
                  <c:v>28.358096542280041</c:v>
                </c:pt>
                <c:pt idx="593">
                  <c:v>32.433116168880616</c:v>
                </c:pt>
                <c:pt idx="594">
                  <c:v>34.746550324675326</c:v>
                </c:pt>
                <c:pt idx="595">
                  <c:v>32.214685252597</c:v>
                </c:pt>
                <c:pt idx="596">
                  <c:v>104.58716455473942</c:v>
                </c:pt>
                <c:pt idx="597">
                  <c:v>34.405734691734061</c:v>
                </c:pt>
                <c:pt idx="598">
                  <c:v>40.14894470748736</c:v>
                </c:pt>
                <c:pt idx="599">
                  <c:v>30.729135023561945</c:v>
                </c:pt>
                <c:pt idx="600">
                  <c:v>41.508048889551347</c:v>
                </c:pt>
                <c:pt idx="601">
                  <c:v>38.379519450800913</c:v>
                </c:pt>
                <c:pt idx="602">
                  <c:v>38.215174688858902</c:v>
                </c:pt>
                <c:pt idx="603">
                  <c:v>55.914248779086464</c:v>
                </c:pt>
                <c:pt idx="604">
                  <c:v>64.481896890987798</c:v>
                </c:pt>
                <c:pt idx="605">
                  <c:v>50.791356184798808</c:v>
                </c:pt>
                <c:pt idx="606">
                  <c:v>38.115883859948759</c:v>
                </c:pt>
                <c:pt idx="607">
                  <c:v>27.463851567498402</c:v>
                </c:pt>
                <c:pt idx="608">
                  <c:v>31.561563572444964</c:v>
                </c:pt>
                <c:pt idx="609">
                  <c:v>34.498871040578031</c:v>
                </c:pt>
                <c:pt idx="610">
                  <c:v>28.337185876365179</c:v>
                </c:pt>
                <c:pt idx="611">
                  <c:v>30.188181818181814</c:v>
                </c:pt>
                <c:pt idx="612">
                  <c:v>30.698291743426559</c:v>
                </c:pt>
                <c:pt idx="613">
                  <c:v>26.548429451570545</c:v>
                </c:pt>
                <c:pt idx="614">
                  <c:v>66.503225124246597</c:v>
                </c:pt>
                <c:pt idx="615">
                  <c:v>53.392068392305873</c:v>
                </c:pt>
                <c:pt idx="616">
                  <c:v>83.460863651819096</c:v>
                </c:pt>
                <c:pt idx="617">
                  <c:v>52.868495742667932</c:v>
                </c:pt>
                <c:pt idx="618">
                  <c:v>25.884499951592602</c:v>
                </c:pt>
                <c:pt idx="619">
                  <c:v>34.377526847757423</c:v>
                </c:pt>
                <c:pt idx="620">
                  <c:v>37.883452907952979</c:v>
                </c:pt>
                <c:pt idx="621">
                  <c:v>29.779535864978904</c:v>
                </c:pt>
                <c:pt idx="622">
                  <c:v>24.402600821311992</c:v>
                </c:pt>
                <c:pt idx="623">
                  <c:v>34.305609151047413</c:v>
                </c:pt>
                <c:pt idx="624">
                  <c:v>33.239195842450762</c:v>
                </c:pt>
                <c:pt idx="625">
                  <c:v>60.338475986047754</c:v>
                </c:pt>
                <c:pt idx="626">
                  <c:v>62.688059495937196</c:v>
                </c:pt>
                <c:pt idx="627">
                  <c:v>91.789601554907691</c:v>
                </c:pt>
                <c:pt idx="628">
                  <c:v>41.960819234194126</c:v>
                </c:pt>
                <c:pt idx="629">
                  <c:v>25.139222275564091</c:v>
                </c:pt>
                <c:pt idx="630">
                  <c:v>20.661254683447016</c:v>
                </c:pt>
                <c:pt idx="631">
                  <c:v>25.946232837198572</c:v>
                </c:pt>
                <c:pt idx="632">
                  <c:v>26.148022598870057</c:v>
                </c:pt>
                <c:pt idx="633">
                  <c:v>33.401164604346469</c:v>
                </c:pt>
                <c:pt idx="634">
                  <c:v>30.985686882101227</c:v>
                </c:pt>
                <c:pt idx="635">
                  <c:v>33.35040841755503</c:v>
                </c:pt>
                <c:pt idx="636">
                  <c:v>33.738934733683415</c:v>
                </c:pt>
                <c:pt idx="637">
                  <c:v>32.226577437858509</c:v>
                </c:pt>
                <c:pt idx="638">
                  <c:v>56.435792019347033</c:v>
                </c:pt>
                <c:pt idx="639">
                  <c:v>87.980510568213006</c:v>
                </c:pt>
                <c:pt idx="640">
                  <c:v>34.273259075246415</c:v>
                </c:pt>
                <c:pt idx="641">
                  <c:v>57.123805794831632</c:v>
                </c:pt>
                <c:pt idx="642">
                  <c:v>32.11929997535124</c:v>
                </c:pt>
                <c:pt idx="643">
                  <c:v>29.599394773039887</c:v>
                </c:pt>
                <c:pt idx="644">
                  <c:v>37.763747302626683</c:v>
                </c:pt>
                <c:pt idx="645">
                  <c:v>22.129592634413275</c:v>
                </c:pt>
                <c:pt idx="646">
                  <c:v>30.578415641528494</c:v>
                </c:pt>
                <c:pt idx="647">
                  <c:v>27.625</c:v>
                </c:pt>
                <c:pt idx="648">
                  <c:v>27.524451535700042</c:v>
                </c:pt>
                <c:pt idx="649">
                  <c:v>30.119154388212685</c:v>
                </c:pt>
                <c:pt idx="650">
                  <c:v>75.794905196120993</c:v>
                </c:pt>
                <c:pt idx="651">
                  <c:v>98.161222540592163</c:v>
                </c:pt>
                <c:pt idx="652">
                  <c:v>61.298947704081634</c:v>
                </c:pt>
                <c:pt idx="653">
                  <c:v>30.754838709677419</c:v>
                </c:pt>
                <c:pt idx="654">
                  <c:v>30.912512124151309</c:v>
                </c:pt>
                <c:pt idx="655">
                  <c:v>36.46309061285875</c:v>
                </c:pt>
                <c:pt idx="656">
                  <c:v>30.233783143939394</c:v>
                </c:pt>
                <c:pt idx="657">
                  <c:v>34.606947391935662</c:v>
                </c:pt>
                <c:pt idx="658">
                  <c:v>32.839610894941636</c:v>
                </c:pt>
                <c:pt idx="659">
                  <c:v>34.298074637508918</c:v>
                </c:pt>
                <c:pt idx="660">
                  <c:v>21.089705626197528</c:v>
                </c:pt>
                <c:pt idx="661">
                  <c:v>27.725937908293414</c:v>
                </c:pt>
                <c:pt idx="662">
                  <c:v>47.510104868393633</c:v>
                </c:pt>
                <c:pt idx="663">
                  <c:v>36.764500349406006</c:v>
                </c:pt>
                <c:pt idx="664">
                  <c:v>53.721594289113625</c:v>
                </c:pt>
                <c:pt idx="665">
                  <c:v>58.775249593684691</c:v>
                </c:pt>
                <c:pt idx="666">
                  <c:v>25.783699298566635</c:v>
                </c:pt>
                <c:pt idx="667">
                  <c:v>28.588838869286612</c:v>
                </c:pt>
                <c:pt idx="668">
                  <c:v>32.963307602833886</c:v>
                </c:pt>
                <c:pt idx="669">
                  <c:v>42.731614367955892</c:v>
                </c:pt>
                <c:pt idx="670">
                  <c:v>36.842493847415916</c:v>
                </c:pt>
                <c:pt idx="671">
                  <c:v>36.30954151177199</c:v>
                </c:pt>
                <c:pt idx="672">
                  <c:v>33.725922168273065</c:v>
                </c:pt>
                <c:pt idx="673">
                  <c:v>35.960437531074653</c:v>
                </c:pt>
                <c:pt idx="674">
                  <c:v>47.588378091336679</c:v>
                </c:pt>
                <c:pt idx="675">
                  <c:v>30.360135752512726</c:v>
                </c:pt>
                <c:pt idx="676">
                  <c:v>#N/A</c:v>
                </c:pt>
                <c:pt idx="677">
                  <c:v>30.465931304104995</c:v>
                </c:pt>
                <c:pt idx="678">
                  <c:v>33.688855572213896</c:v>
                </c:pt>
                <c:pt idx="679">
                  <c:v>34.828345373237013</c:v>
                </c:pt>
                <c:pt idx="680">
                  <c:v>40.400577217575687</c:v>
                </c:pt>
                <c:pt idx="681">
                  <c:v>20.989124950950167</c:v>
                </c:pt>
                <c:pt idx="682">
                  <c:v>32.145795523290985</c:v>
                </c:pt>
                <c:pt idx="683">
                  <c:v>22.72613353740195</c:v>
                </c:pt>
                <c:pt idx="684">
                  <c:v>19.948855057876195</c:v>
                </c:pt>
                <c:pt idx="685">
                  <c:v>20.006066945606694</c:v>
                </c:pt>
                <c:pt idx="686">
                  <c:v>25.257400999615534</c:v>
                </c:pt>
                <c:pt idx="687">
                  <c:v>26.152125479012568</c:v>
                </c:pt>
                <c:pt idx="688">
                  <c:v>23.758886059129665</c:v>
                </c:pt>
                <c:pt idx="689">
                  <c:v>24.941970582309082</c:v>
                </c:pt>
                <c:pt idx="690">
                  <c:v>23.781574966912459</c:v>
                </c:pt>
                <c:pt idx="691">
                  <c:v>24.714120221392715</c:v>
                </c:pt>
                <c:pt idx="692">
                  <c:v>31.392049816599847</c:v>
                </c:pt>
                <c:pt idx="693">
                  <c:v>33.225633528265107</c:v>
                </c:pt>
                <c:pt idx="694">
                  <c:v>28.497230260438194</c:v>
                </c:pt>
                <c:pt idx="695">
                  <c:v>49.135223205541401</c:v>
                </c:pt>
                <c:pt idx="696">
                  <c:v>33.694970492380868</c:v>
                </c:pt>
                <c:pt idx="697">
                  <c:v>#N/A</c:v>
                </c:pt>
                <c:pt idx="698">
                  <c:v>75.837659846547311</c:v>
                </c:pt>
                <c:pt idx="699">
                  <c:v>92.669253284323744</c:v>
                </c:pt>
                <c:pt idx="700">
                  <c:v>37.027303479381445</c:v>
                </c:pt>
                <c:pt idx="701">
                  <c:v>61.063303481149795</c:v>
                </c:pt>
                <c:pt idx="702">
                  <c:v>27.533597576936021</c:v>
                </c:pt>
                <c:pt idx="703">
                  <c:v>26.837622549019606</c:v>
                </c:pt>
                <c:pt idx="704">
                  <c:v>44.045187815361615</c:v>
                </c:pt>
                <c:pt idx="705">
                  <c:v>45.242858972716789</c:v>
                </c:pt>
                <c:pt idx="706">
                  <c:v>33.388111213013474</c:v>
                </c:pt>
                <c:pt idx="707">
                  <c:v>53.816843093733986</c:v>
                </c:pt>
                <c:pt idx="708">
                  <c:v>26.064296051271452</c:v>
                </c:pt>
                <c:pt idx="709">
                  <c:v>40.408122293285913</c:v>
                </c:pt>
                <c:pt idx="710">
                  <c:v>23.502406836497375</c:v>
                </c:pt>
                <c:pt idx="711">
                  <c:v>27.981282186715962</c:v>
                </c:pt>
                <c:pt idx="712">
                  <c:v>34.881749337372206</c:v>
                </c:pt>
                <c:pt idx="713">
                  <c:v>32.622900402176484</c:v>
                </c:pt>
                <c:pt idx="714">
                  <c:v>28.351354493663525</c:v>
                </c:pt>
                <c:pt idx="715">
                  <c:v>34.668991963447965</c:v>
                </c:pt>
                <c:pt idx="716">
                  <c:v>26.078878504672897</c:v>
                </c:pt>
                <c:pt idx="717">
                  <c:v>49.011283497884335</c:v>
                </c:pt>
                <c:pt idx="718">
                  <c:v>35.664038069340585</c:v>
                </c:pt>
                <c:pt idx="719">
                  <c:v>34.240710156895133</c:v>
                </c:pt>
                <c:pt idx="720">
                  <c:v>32.236545946860723</c:v>
                </c:pt>
                <c:pt idx="721">
                  <c:v>30.014775053953848</c:v>
                </c:pt>
                <c:pt idx="722">
                  <c:v>35.680060844213465</c:v>
                </c:pt>
                <c:pt idx="723">
                  <c:v>23.98452994843316</c:v>
                </c:pt>
                <c:pt idx="724">
                  <c:v>34.162990907332173</c:v>
                </c:pt>
                <c:pt idx="725">
                  <c:v>37.327340746129067</c:v>
                </c:pt>
                <c:pt idx="726">
                  <c:v>25.557615287790362</c:v>
                </c:pt>
                <c:pt idx="727">
                  <c:v>23.183472930606897</c:v>
                </c:pt>
                <c:pt idx="728">
                  <c:v>22.67389951089373</c:v>
                </c:pt>
                <c:pt idx="729">
                  <c:v>21.942254870648352</c:v>
                </c:pt>
                <c:pt idx="730">
                  <c:v>22.939546811283474</c:v>
                </c:pt>
                <c:pt idx="731">
                  <c:v>22.369597825067967</c:v>
                </c:pt>
                <c:pt idx="732">
                  <c:v>71.709303255739528</c:v>
                </c:pt>
                <c:pt idx="733">
                  <c:v>50.166845755592455</c:v>
                </c:pt>
                <c:pt idx="734">
                  <c:v>177.37094692692369</c:v>
                </c:pt>
                <c:pt idx="735">
                  <c:v>20.532668500687759</c:v>
                </c:pt>
                <c:pt idx="736">
                  <c:v>27.800304105423212</c:v>
                </c:pt>
                <c:pt idx="737">
                  <c:v>19.272687656607474</c:v>
                </c:pt>
                <c:pt idx="738">
                  <c:v>28.073519553072625</c:v>
                </c:pt>
                <c:pt idx="739">
                  <c:v>20.822766679231059</c:v>
                </c:pt>
                <c:pt idx="740">
                  <c:v>19.527038200760707</c:v>
                </c:pt>
                <c:pt idx="741">
                  <c:v>33.316296070667072</c:v>
                </c:pt>
                <c:pt idx="742">
                  <c:v>29.500629282617819</c:v>
                </c:pt>
                <c:pt idx="743">
                  <c:v>33.335334187630671</c:v>
                </c:pt>
                <c:pt idx="744">
                  <c:v>27.107980373764342</c:v>
                </c:pt>
                <c:pt idx="745">
                  <c:v>29.97639335102668</c:v>
                </c:pt>
                <c:pt idx="746">
                  <c:v>29.176344263649131</c:v>
                </c:pt>
                <c:pt idx="747">
                  <c:v>24.014084507042256</c:v>
                </c:pt>
                <c:pt idx="748">
                  <c:v>43.551098901098904</c:v>
                </c:pt>
                <c:pt idx="749">
                  <c:v>27.898860638715835</c:v>
                </c:pt>
                <c:pt idx="750">
                  <c:v>21.238419275165079</c:v>
                </c:pt>
                <c:pt idx="751">
                  <c:v>22.501043254955462</c:v>
                </c:pt>
                <c:pt idx="752">
                  <c:v>24.874090541632984</c:v>
                </c:pt>
                <c:pt idx="753">
                  <c:v>26.288529476705676</c:v>
                </c:pt>
                <c:pt idx="754">
                  <c:v>19.38368393141241</c:v>
                </c:pt>
                <c:pt idx="755">
                  <c:v>30.295389137223683</c:v>
                </c:pt>
                <c:pt idx="756">
                  <c:v>30.939406931046808</c:v>
                </c:pt>
                <c:pt idx="757">
                  <c:v>29.207119741100325</c:v>
                </c:pt>
                <c:pt idx="758">
                  <c:v>26.288769478774853</c:v>
                </c:pt>
                <c:pt idx="759">
                  <c:v>29.368234250221828</c:v>
                </c:pt>
                <c:pt idx="760">
                  <c:v>22.159363588941051</c:v>
                </c:pt>
                <c:pt idx="761">
                  <c:v>69.951966791856094</c:v>
                </c:pt>
                <c:pt idx="762">
                  <c:v>44.52618801966377</c:v>
                </c:pt>
                <c:pt idx="763">
                  <c:v>47.536510659152164</c:v>
                </c:pt>
                <c:pt idx="764">
                  <c:v>39.087779237844941</c:v>
                </c:pt>
                <c:pt idx="765">
                  <c:v>28.342836077660358</c:v>
                </c:pt>
                <c:pt idx="766">
                  <c:v>25.043083900226758</c:v>
                </c:pt>
                <c:pt idx="767">
                  <c:v>32.461864150486903</c:v>
                </c:pt>
                <c:pt idx="768">
                  <c:v>39.284078142553987</c:v>
                </c:pt>
                <c:pt idx="769">
                  <c:v>25.837000814995925</c:v>
                </c:pt>
                <c:pt idx="770">
                  <c:v>29.993442381373416</c:v>
                </c:pt>
                <c:pt idx="771">
                  <c:v>24.249434187016082</c:v>
                </c:pt>
                <c:pt idx="772">
                  <c:v>22.48469585432003</c:v>
                </c:pt>
                <c:pt idx="773">
                  <c:v>28.691308495118392</c:v>
                </c:pt>
                <c:pt idx="774">
                  <c:v>42.782589896951784</c:v>
                </c:pt>
                <c:pt idx="775">
                  <c:v>33.91743222047949</c:v>
                </c:pt>
                <c:pt idx="776">
                  <c:v>24.112923022970367</c:v>
                </c:pt>
                <c:pt idx="777">
                  <c:v>76.808898173687382</c:v>
                </c:pt>
                <c:pt idx="778">
                  <c:v>32.854441619243651</c:v>
                </c:pt>
                <c:pt idx="779">
                  <c:v>40.866708986720653</c:v>
                </c:pt>
                <c:pt idx="780">
                  <c:v>36.741260288521111</c:v>
                </c:pt>
                <c:pt idx="781">
                  <c:v>32.43929970052983</c:v>
                </c:pt>
                <c:pt idx="782">
                  <c:v>32.317030156957259</c:v>
                </c:pt>
                <c:pt idx="783">
                  <c:v>26.896334533055505</c:v>
                </c:pt>
                <c:pt idx="784">
                  <c:v>34.869980010903141</c:v>
                </c:pt>
                <c:pt idx="785">
                  <c:v>30.127817655207153</c:v>
                </c:pt>
                <c:pt idx="786">
                  <c:v>36.54122772051705</c:v>
                </c:pt>
                <c:pt idx="787">
                  <c:v>28.343569748332424</c:v>
                </c:pt>
                <c:pt idx="788">
                  <c:v>37.659359957027455</c:v>
                </c:pt>
                <c:pt idx="789">
                  <c:v>38.662224500256279</c:v>
                </c:pt>
                <c:pt idx="790">
                  <c:v>27.348577372164808</c:v>
                </c:pt>
                <c:pt idx="791">
                  <c:v>27.010320430991584</c:v>
                </c:pt>
                <c:pt idx="792">
                  <c:v>69.889131587980145</c:v>
                </c:pt>
                <c:pt idx="793">
                  <c:v>57.850223728305842</c:v>
                </c:pt>
                <c:pt idx="794">
                  <c:v>45.32976117575015</c:v>
                </c:pt>
                <c:pt idx="795">
                  <c:v>28.04435130501048</c:v>
                </c:pt>
                <c:pt idx="796">
                  <c:v>34.30158764213688</c:v>
                </c:pt>
                <c:pt idx="797">
                  <c:v>26.130976043519198</c:v>
                </c:pt>
                <c:pt idx="798">
                  <c:v>23.776911199968328</c:v>
                </c:pt>
                <c:pt idx="799">
                  <c:v>34.184302963776069</c:v>
                </c:pt>
                <c:pt idx="800">
                  <c:v>25.034273196240548</c:v>
                </c:pt>
                <c:pt idx="801">
                  <c:v>26.577800482379743</c:v>
                </c:pt>
                <c:pt idx="802">
                  <c:v>35.673463485177152</c:v>
                </c:pt>
                <c:pt idx="803">
                  <c:v>20.23806275579809</c:v>
                </c:pt>
                <c:pt idx="804">
                  <c:v>29.017020462803597</c:v>
                </c:pt>
                <c:pt idx="805">
                  <c:v>51.720782144465169</c:v>
                </c:pt>
                <c:pt idx="806">
                  <c:v>35.414508052510492</c:v>
                </c:pt>
                <c:pt idx="807">
                  <c:v>27.373736911892458</c:v>
                </c:pt>
                <c:pt idx="808">
                  <c:v>24.295854251012148</c:v>
                </c:pt>
                <c:pt idx="809">
                  <c:v>30.641307531145106</c:v>
                </c:pt>
                <c:pt idx="810">
                  <c:v>29.909326704852486</c:v>
                </c:pt>
                <c:pt idx="811">
                  <c:v>38.265850511597208</c:v>
                </c:pt>
                <c:pt idx="812">
                  <c:v>45.434032775993799</c:v>
                </c:pt>
                <c:pt idx="813">
                  <c:v>32.180802861685216</c:v>
                </c:pt>
                <c:pt idx="814">
                  <c:v>26.365213740992093</c:v>
                </c:pt>
                <c:pt idx="815">
                  <c:v>28.444974845643728</c:v>
                </c:pt>
                <c:pt idx="816">
                  <c:v>39.173590219548103</c:v>
                </c:pt>
                <c:pt idx="817">
                  <c:v>34.613314958821412</c:v>
                </c:pt>
                <c:pt idx="818">
                  <c:v>31.680371679960533</c:v>
                </c:pt>
                <c:pt idx="819">
                  <c:v>35.630085324232084</c:v>
                </c:pt>
                <c:pt idx="820">
                  <c:v>32.679529311989825</c:v>
                </c:pt>
                <c:pt idx="821">
                  <c:v>27.596055270782259</c:v>
                </c:pt>
                <c:pt idx="822">
                  <c:v>21.871921182266011</c:v>
                </c:pt>
                <c:pt idx="823">
                  <c:v>29.239844013879082</c:v>
                </c:pt>
                <c:pt idx="824">
                  <c:v>34.172306288495172</c:v>
                </c:pt>
                <c:pt idx="825">
                  <c:v>35.141770750607655</c:v>
                </c:pt>
                <c:pt idx="826">
                  <c:v>38.043782708041576</c:v>
                </c:pt>
                <c:pt idx="827">
                  <c:v>38.082256505709275</c:v>
                </c:pt>
                <c:pt idx="828">
                  <c:v>33.333741276089043</c:v>
                </c:pt>
                <c:pt idx="829">
                  <c:v>29.064286618559315</c:v>
                </c:pt>
                <c:pt idx="830">
                  <c:v>65.200442086648991</c:v>
                </c:pt>
                <c:pt idx="831">
                  <c:v>24.577940832097411</c:v>
                </c:pt>
                <c:pt idx="832">
                  <c:v>25.632292554427831</c:v>
                </c:pt>
                <c:pt idx="833">
                  <c:v>28.583922092801217</c:v>
                </c:pt>
                <c:pt idx="834">
                  <c:v>27.650600916862842</c:v>
                </c:pt>
                <c:pt idx="835">
                  <c:v>30.171805130618971</c:v>
                </c:pt>
                <c:pt idx="836">
                  <c:v>29.556985091109887</c:v>
                </c:pt>
                <c:pt idx="837">
                  <c:v>24.46225111743194</c:v>
                </c:pt>
                <c:pt idx="838">
                  <c:v>31.391607694607796</c:v>
                </c:pt>
                <c:pt idx="839">
                  <c:v>27.916465475615645</c:v>
                </c:pt>
                <c:pt idx="840">
                  <c:v>32.274372446001166</c:v>
                </c:pt>
                <c:pt idx="841">
                  <c:v>42.075371078126381</c:v>
                </c:pt>
                <c:pt idx="842">
                  <c:v>31.460060757684062</c:v>
                </c:pt>
                <c:pt idx="843">
                  <c:v>26.451946721311476</c:v>
                </c:pt>
                <c:pt idx="844">
                  <c:v>30.496051332675222</c:v>
                </c:pt>
                <c:pt idx="845">
                  <c:v>19.343428880475937</c:v>
                </c:pt>
                <c:pt idx="846">
                  <c:v>32.329338842975204</c:v>
                </c:pt>
                <c:pt idx="847">
                  <c:v>47.898291375998383</c:v>
                </c:pt>
                <c:pt idx="848">
                  <c:v>41.034150612959721</c:v>
                </c:pt>
                <c:pt idx="849">
                  <c:v>83.783605963662708</c:v>
                </c:pt>
                <c:pt idx="850">
                  <c:v>54.88391211906449</c:v>
                </c:pt>
                <c:pt idx="851">
                  <c:v>29.720715630885124</c:v>
                </c:pt>
                <c:pt idx="852">
                  <c:v>37.009932952570153</c:v>
                </c:pt>
                <c:pt idx="853">
                  <c:v>49.478976596588652</c:v>
                </c:pt>
                <c:pt idx="854">
                  <c:v>35.256830601092901</c:v>
                </c:pt>
                <c:pt idx="855">
                  <c:v>44.303727431566685</c:v>
                </c:pt>
                <c:pt idx="856">
                  <c:v>23.327383748238613</c:v>
                </c:pt>
                <c:pt idx="857">
                  <c:v>21.342359330215718</c:v>
                </c:pt>
                <c:pt idx="858">
                  <c:v>28.098909864397765</c:v>
                </c:pt>
                <c:pt idx="859">
                  <c:v>36.926340508806263</c:v>
                </c:pt>
                <c:pt idx="860">
                  <c:v>20.063854047890537</c:v>
                </c:pt>
                <c:pt idx="861">
                  <c:v>16.761381254404508</c:v>
                </c:pt>
                <c:pt idx="862">
                  <c:v>25.781230241170626</c:v>
                </c:pt>
                <c:pt idx="863">
                  <c:v>19.076104800052534</c:v>
                </c:pt>
                <c:pt idx="864">
                  <c:v>35.139493707230706</c:v>
                </c:pt>
                <c:pt idx="865">
                  <c:v>15.47329037622116</c:v>
                </c:pt>
                <c:pt idx="866">
                  <c:v>37.987754353803851</c:v>
                </c:pt>
                <c:pt idx="867">
                  <c:v>24.406605997119286</c:v>
                </c:pt>
                <c:pt idx="868">
                  <c:v>24.882085117876294</c:v>
                </c:pt>
                <c:pt idx="869">
                  <c:v>26.985484728298648</c:v>
                </c:pt>
                <c:pt idx="870">
                  <c:v>21.917929804652669</c:v>
                </c:pt>
                <c:pt idx="871">
                  <c:v>33.706666666666663</c:v>
                </c:pt>
                <c:pt idx="872">
                  <c:v>22.095663486556809</c:v>
                </c:pt>
                <c:pt idx="873">
                  <c:v>25.90108514190317</c:v>
                </c:pt>
                <c:pt idx="874">
                  <c:v>23.811903837023607</c:v>
                </c:pt>
                <c:pt idx="875">
                  <c:v>29.267351230978594</c:v>
                </c:pt>
                <c:pt idx="876">
                  <c:v>35.186238467248749</c:v>
                </c:pt>
                <c:pt idx="877">
                  <c:v>#N/A</c:v>
                </c:pt>
                <c:pt idx="878">
                  <c:v>26.14724763685993</c:v>
                </c:pt>
                <c:pt idx="879">
                  <c:v>28.279168177971226</c:v>
                </c:pt>
                <c:pt idx="880">
                  <c:v>29.543915789473687</c:v>
                </c:pt>
                <c:pt idx="881">
                  <c:v>33.165660743679567</c:v>
                </c:pt>
                <c:pt idx="882">
                  <c:v>23.370128354725786</c:v>
                </c:pt>
                <c:pt idx="883">
                  <c:v>27.35746523542327</c:v>
                </c:pt>
                <c:pt idx="884">
                  <c:v>23.46339597902098</c:v>
                </c:pt>
                <c:pt idx="885">
                  <c:v>26.758919293384139</c:v>
                </c:pt>
                <c:pt idx="886">
                  <c:v>24.104122420083865</c:v>
                </c:pt>
                <c:pt idx="887">
                  <c:v>22.344217687074828</c:v>
                </c:pt>
                <c:pt idx="888">
                  <c:v>19.382361308677098</c:v>
                </c:pt>
                <c:pt idx="889">
                  <c:v>32.545356893495892</c:v>
                </c:pt>
                <c:pt idx="890">
                  <c:v>23.561286035575549</c:v>
                </c:pt>
                <c:pt idx="891">
                  <c:v>23.81868849603762</c:v>
                </c:pt>
                <c:pt idx="892">
                  <c:v>24.500273544353263</c:v>
                </c:pt>
                <c:pt idx="893">
                  <c:v>39.889606644364981</c:v>
                </c:pt>
                <c:pt idx="894">
                  <c:v>44.227366630210234</c:v>
                </c:pt>
                <c:pt idx="895">
                  <c:v>37.28261271249076</c:v>
                </c:pt>
                <c:pt idx="896">
                  <c:v>39.70128398791541</c:v>
                </c:pt>
                <c:pt idx="897">
                  <c:v>30.623461422996094</c:v>
                </c:pt>
                <c:pt idx="898">
                  <c:v>21.741534814203991</c:v>
                </c:pt>
                <c:pt idx="899">
                  <c:v>33.577475066893697</c:v>
                </c:pt>
                <c:pt idx="900">
                  <c:v>24.869473999700283</c:v>
                </c:pt>
                <c:pt idx="901">
                  <c:v>28.585517375266935</c:v>
                </c:pt>
                <c:pt idx="902">
                  <c:v>18.605836575875486</c:v>
                </c:pt>
                <c:pt idx="903">
                  <c:v>26.766435731132074</c:v>
                </c:pt>
                <c:pt idx="904">
                  <c:v>24.155188106796118</c:v>
                </c:pt>
                <c:pt idx="905">
                  <c:v>29.880868566346759</c:v>
                </c:pt>
                <c:pt idx="906">
                  <c:v>31.006379585326957</c:v>
                </c:pt>
                <c:pt idx="907">
                  <c:v>32.387478708819742</c:v>
                </c:pt>
                <c:pt idx="908">
                  <c:v>39.478467309244571</c:v>
                </c:pt>
                <c:pt idx="909">
                  <c:v>27.258649612078003</c:v>
                </c:pt>
                <c:pt idx="910">
                  <c:v>41.422489082969427</c:v>
                </c:pt>
                <c:pt idx="911">
                  <c:v>31.445703232937277</c:v>
                </c:pt>
                <c:pt idx="912">
                  <c:v>29.139476961394774</c:v>
                </c:pt>
                <c:pt idx="913">
                  <c:v>24.72287013243724</c:v>
                </c:pt>
                <c:pt idx="914">
                  <c:v>25.371465446439043</c:v>
                </c:pt>
                <c:pt idx="915">
                  <c:v>23.442405123793137</c:v>
                </c:pt>
                <c:pt idx="916">
                  <c:v>20.767750325097527</c:v>
                </c:pt>
                <c:pt idx="917">
                  <c:v>26.753606834851297</c:v>
                </c:pt>
                <c:pt idx="918">
                  <c:v>26.564460442224345</c:v>
                </c:pt>
                <c:pt idx="919">
                  <c:v>23.584280841387152</c:v>
                </c:pt>
                <c:pt idx="920">
                  <c:v>22.665373273319879</c:v>
                </c:pt>
                <c:pt idx="921">
                  <c:v>27.096626748331655</c:v>
                </c:pt>
                <c:pt idx="922">
                  <c:v>22.421916808562393</c:v>
                </c:pt>
                <c:pt idx="923">
                  <c:v>27.293505118249207</c:v>
                </c:pt>
                <c:pt idx="924">
                  <c:v>24.665441176470587</c:v>
                </c:pt>
                <c:pt idx="925">
                  <c:v>21.428772258669166</c:v>
                </c:pt>
                <c:pt idx="926">
                  <c:v>25.693805952092912</c:v>
                </c:pt>
                <c:pt idx="927">
                  <c:v>21.522605058753239</c:v>
                </c:pt>
                <c:pt idx="928">
                  <c:v>20.974777125462055</c:v>
                </c:pt>
                <c:pt idx="929">
                  <c:v>40.813411764705883</c:v>
                </c:pt>
                <c:pt idx="930">
                  <c:v>25.198977554117739</c:v>
                </c:pt>
                <c:pt idx="931">
                  <c:v>100.35201123867125</c:v>
                </c:pt>
                <c:pt idx="932">
                  <c:v>28.968732850107269</c:v>
                </c:pt>
                <c:pt idx="933">
                  <c:v>40.201079772357275</c:v>
                </c:pt>
                <c:pt idx="934">
                  <c:v>38.710542587726074</c:v>
                </c:pt>
                <c:pt idx="935">
                  <c:v>102.31452084084383</c:v>
                </c:pt>
                <c:pt idx="936">
                  <c:v>38.874000754264372</c:v>
                </c:pt>
                <c:pt idx="937">
                  <c:v>38.840375383504778</c:v>
                </c:pt>
                <c:pt idx="938">
                  <c:v>29.492173431223161</c:v>
                </c:pt>
                <c:pt idx="939">
                  <c:v>24.912074991018059</c:v>
                </c:pt>
                <c:pt idx="940">
                  <c:v>25.390761720548959</c:v>
                </c:pt>
                <c:pt idx="941">
                  <c:v>23.16292613000045</c:v>
                </c:pt>
                <c:pt idx="942">
                  <c:v>29.258389040735008</c:v>
                </c:pt>
                <c:pt idx="943">
                  <c:v>25.102352269654819</c:v>
                </c:pt>
                <c:pt idx="944">
                  <c:v>31.180245090801716</c:v>
                </c:pt>
                <c:pt idx="945">
                  <c:v>32.884069090704941</c:v>
                </c:pt>
                <c:pt idx="946">
                  <c:v>23.209150640257064</c:v>
                </c:pt>
                <c:pt idx="947">
                  <c:v>25.012734149855905</c:v>
                </c:pt>
                <c:pt idx="948">
                  <c:v>23.790593010942466</c:v>
                </c:pt>
                <c:pt idx="949">
                  <c:v>27.857431393258846</c:v>
                </c:pt>
                <c:pt idx="950">
                  <c:v>24.667101276987385</c:v>
                </c:pt>
                <c:pt idx="951">
                  <c:v>20.157249399570219</c:v>
                </c:pt>
                <c:pt idx="952">
                  <c:v>26.742530816909255</c:v>
                </c:pt>
                <c:pt idx="953">
                  <c:v>29.471904453557809</c:v>
                </c:pt>
                <c:pt idx="954">
                  <c:v>24.137875687171459</c:v>
                </c:pt>
                <c:pt idx="955">
                  <c:v>23.294276685393257</c:v>
                </c:pt>
                <c:pt idx="956">
                  <c:v>23.419393336648437</c:v>
                </c:pt>
                <c:pt idx="957">
                  <c:v>31.377247271454483</c:v>
                </c:pt>
                <c:pt idx="958">
                  <c:v>29.550760866648005</c:v>
                </c:pt>
                <c:pt idx="959">
                  <c:v>22.671699292669174</c:v>
                </c:pt>
                <c:pt idx="960">
                  <c:v>21.724080049238115</c:v>
                </c:pt>
                <c:pt idx="961">
                  <c:v>25.776249787966169</c:v>
                </c:pt>
                <c:pt idx="962">
                  <c:v>25.893916409478475</c:v>
                </c:pt>
                <c:pt idx="963">
                  <c:v>33.317903099672975</c:v>
                </c:pt>
                <c:pt idx="964">
                  <c:v>27.428087521743112</c:v>
                </c:pt>
                <c:pt idx="965">
                  <c:v>21.85377032483358</c:v>
                </c:pt>
                <c:pt idx="966">
                  <c:v>24.942992644212158</c:v>
                </c:pt>
                <c:pt idx="967">
                  <c:v>32.716398037841628</c:v>
                </c:pt>
                <c:pt idx="968">
                  <c:v>24.425063505503807</c:v>
                </c:pt>
                <c:pt idx="969">
                  <c:v>26.059877794864118</c:v>
                </c:pt>
                <c:pt idx="970">
                  <c:v>20.887060821568838</c:v>
                </c:pt>
                <c:pt idx="971">
                  <c:v>24.691722351276685</c:v>
                </c:pt>
                <c:pt idx="972">
                  <c:v>23.648476641841572</c:v>
                </c:pt>
                <c:pt idx="973">
                  <c:v>34.144248615207538</c:v>
                </c:pt>
                <c:pt idx="974">
                  <c:v>26.814310825927155</c:v>
                </c:pt>
                <c:pt idx="975">
                  <c:v>28.002694280335</c:v>
                </c:pt>
                <c:pt idx="976">
                  <c:v>26.009279149205899</c:v>
                </c:pt>
                <c:pt idx="977">
                  <c:v>27.193798219584568</c:v>
                </c:pt>
                <c:pt idx="978">
                  <c:v>24.779357828754332</c:v>
                </c:pt>
                <c:pt idx="979">
                  <c:v>26.953158478831764</c:v>
                </c:pt>
                <c:pt idx="980">
                  <c:v>33.146216246879959</c:v>
                </c:pt>
                <c:pt idx="981">
                  <c:v>25.238083181194281</c:v>
                </c:pt>
                <c:pt idx="982">
                  <c:v>22.391095791351297</c:v>
                </c:pt>
                <c:pt idx="983">
                  <c:v>33.065779214604923</c:v>
                </c:pt>
                <c:pt idx="984">
                  <c:v>24.609024773889107</c:v>
                </c:pt>
                <c:pt idx="985">
                  <c:v>24.788853226145125</c:v>
                </c:pt>
                <c:pt idx="986">
                  <c:v>30.347893546909404</c:v>
                </c:pt>
                <c:pt idx="987">
                  <c:v>25.066352474265162</c:v>
                </c:pt>
                <c:pt idx="988">
                  <c:v>20.140617139023977</c:v>
                </c:pt>
                <c:pt idx="989">
                  <c:v>25.798747668531842</c:v>
                </c:pt>
                <c:pt idx="990">
                  <c:v>28.275199501952571</c:v>
                </c:pt>
                <c:pt idx="991">
                  <c:v>24.544018128763891</c:v>
                </c:pt>
                <c:pt idx="992">
                  <c:v>28.013941090230578</c:v>
                </c:pt>
                <c:pt idx="993">
                  <c:v>27.640414484067982</c:v>
                </c:pt>
                <c:pt idx="994">
                  <c:v>21.571092418792091</c:v>
                </c:pt>
                <c:pt idx="995">
                  <c:v>23.049443757725591</c:v>
                </c:pt>
                <c:pt idx="996">
                  <c:v>28.506212133168493</c:v>
                </c:pt>
                <c:pt idx="997">
                  <c:v>24.049197442254993</c:v>
                </c:pt>
                <c:pt idx="998">
                  <c:v>22.63084790706484</c:v>
                </c:pt>
                <c:pt idx="999">
                  <c:v>20.904668753260299</c:v>
                </c:pt>
                <c:pt idx="1000">
                  <c:v>25.331889763779529</c:v>
                </c:pt>
                <c:pt idx="1001">
                  <c:v>39.945956098998231</c:v>
                </c:pt>
                <c:pt idx="1002">
                  <c:v>21.528925619834709</c:v>
                </c:pt>
                <c:pt idx="1003">
                  <c:v>25.160809800425604</c:v>
                </c:pt>
                <c:pt idx="1004">
                  <c:v>24.164209144607305</c:v>
                </c:pt>
                <c:pt idx="1005">
                  <c:v>22.224554526934678</c:v>
                </c:pt>
                <c:pt idx="1006">
                  <c:v>21.409703921872577</c:v>
                </c:pt>
                <c:pt idx="1007">
                  <c:v>23.969755033458124</c:v>
                </c:pt>
                <c:pt idx="1008">
                  <c:v>22.922422662734071</c:v>
                </c:pt>
                <c:pt idx="1009">
                  <c:v>21.893490864371046</c:v>
                </c:pt>
                <c:pt idx="1010">
                  <c:v>30.076293110046382</c:v>
                </c:pt>
                <c:pt idx="1011">
                  <c:v>25.202816594226608</c:v>
                </c:pt>
                <c:pt idx="1012">
                  <c:v>21.456927230335012</c:v>
                </c:pt>
                <c:pt idx="1013">
                  <c:v>30.731511946729338</c:v>
                </c:pt>
                <c:pt idx="1014">
                  <c:v>31.704141259152667</c:v>
                </c:pt>
                <c:pt idx="1015">
                  <c:v>26.857468344485323</c:v>
                </c:pt>
                <c:pt idx="1016">
                  <c:v>44.605505383813828</c:v>
                </c:pt>
                <c:pt idx="1017">
                  <c:v>33.877992206346256</c:v>
                </c:pt>
                <c:pt idx="1018">
                  <c:v>29.49854781054513</c:v>
                </c:pt>
                <c:pt idx="1019">
                  <c:v>24.045076452599389</c:v>
                </c:pt>
                <c:pt idx="1020">
                  <c:v>25.245014849384813</c:v>
                </c:pt>
                <c:pt idx="1021">
                  <c:v>34.767286498838963</c:v>
                </c:pt>
                <c:pt idx="1022">
                  <c:v>34.227026733426165</c:v>
                </c:pt>
                <c:pt idx="1023">
                  <c:v>24.254964729879031</c:v>
                </c:pt>
                <c:pt idx="1024">
                  <c:v>30.255239761488198</c:v>
                </c:pt>
                <c:pt idx="1025">
                  <c:v>28.768826507722874</c:v>
                </c:pt>
                <c:pt idx="1026">
                  <c:v>23.983690744920995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69.404611330698287</c:v>
                </c:pt>
                <c:pt idx="1033">
                  <c:v>77.231756007393713</c:v>
                </c:pt>
                <c:pt idx="1034">
                  <c:v>39.973093681917213</c:v>
                </c:pt>
                <c:pt idx="1035">
                  <c:v>34.956499999999998</c:v>
                </c:pt>
                <c:pt idx="1036">
                  <c:v>35.161585365853661</c:v>
                </c:pt>
                <c:pt idx="1037">
                  <c:v>33.06870085470085</c:v>
                </c:pt>
                <c:pt idx="1038">
                  <c:v>38.287525354969574</c:v>
                </c:pt>
                <c:pt idx="1039">
                  <c:v>48.87371191135734</c:v>
                </c:pt>
                <c:pt idx="1040">
                  <c:v>48.189230769230768</c:v>
                </c:pt>
                <c:pt idx="1041">
                  <c:v>43.924471264367817</c:v>
                </c:pt>
                <c:pt idx="1042">
                  <c:v>#N/A</c:v>
                </c:pt>
                <c:pt idx="1043">
                  <c:v>0</c:v>
                </c:pt>
                <c:pt idx="1044">
                  <c:v>20.704169844902108</c:v>
                </c:pt>
                <c:pt idx="1045">
                  <c:v>30.21237988826816</c:v>
                </c:pt>
                <c:pt idx="1046">
                  <c:v>0</c:v>
                </c:pt>
                <c:pt idx="1047">
                  <c:v>33.960018993352328</c:v>
                </c:pt>
                <c:pt idx="1048">
                  <c:v>0</c:v>
                </c:pt>
                <c:pt idx="1049">
                  <c:v>81.448234078457318</c:v>
                </c:pt>
                <c:pt idx="1050">
                  <c:v>39.15320596323636</c:v>
                </c:pt>
                <c:pt idx="1051">
                  <c:v>22.848023176550786</c:v>
                </c:pt>
                <c:pt idx="1052">
                  <c:v>#N/A</c:v>
                </c:pt>
                <c:pt idx="1053">
                  <c:v>21.539459459459461</c:v>
                </c:pt>
                <c:pt idx="1054">
                  <c:v>32.999148936170215</c:v>
                </c:pt>
                <c:pt idx="1055">
                  <c:v>48.122853470437022</c:v>
                </c:pt>
                <c:pt idx="1056">
                  <c:v>28.539012345679012</c:v>
                </c:pt>
                <c:pt idx="1057">
                  <c:v>24.908602941176472</c:v>
                </c:pt>
                <c:pt idx="1058">
                  <c:v>30.991818181818182</c:v>
                </c:pt>
                <c:pt idx="1059">
                  <c:v>27.877486910994765</c:v>
                </c:pt>
                <c:pt idx="1060">
                  <c:v>27.403511904761906</c:v>
                </c:pt>
                <c:pt idx="1061">
                  <c:v>30.433282442748094</c:v>
                </c:pt>
                <c:pt idx="1062">
                  <c:v>37.558164383561646</c:v>
                </c:pt>
                <c:pt idx="1063">
                  <c:v>33.02480519480519</c:v>
                </c:pt>
                <c:pt idx="1064">
                  <c:v>33.020223285486445</c:v>
                </c:pt>
                <c:pt idx="1065">
                  <c:v>37.029703703703703</c:v>
                </c:pt>
                <c:pt idx="1066">
                  <c:v>35.34615062761506</c:v>
                </c:pt>
                <c:pt idx="1067">
                  <c:v>29.331599999999998</c:v>
                </c:pt>
                <c:pt idx="1068">
                  <c:v>35.586071428571429</c:v>
                </c:pt>
                <c:pt idx="1069">
                  <c:v>#N/A</c:v>
                </c:pt>
                <c:pt idx="1070">
                  <c:v>#N/A</c:v>
                </c:pt>
                <c:pt idx="1071">
                  <c:v>28.218096514745309</c:v>
                </c:pt>
                <c:pt idx="1072">
                  <c:v>32.773775510204082</c:v>
                </c:pt>
                <c:pt idx="1073">
                  <c:v>29.609783549783547</c:v>
                </c:pt>
                <c:pt idx="1074">
                  <c:v>27.729940828402366</c:v>
                </c:pt>
                <c:pt idx="1075">
                  <c:v>39.967959999999998</c:v>
                </c:pt>
                <c:pt idx="1076">
                  <c:v>31.435267489711936</c:v>
                </c:pt>
                <c:pt idx="1077">
                  <c:v>79.837741211667918</c:v>
                </c:pt>
                <c:pt idx="1078">
                  <c:v>43.362635294117645</c:v>
                </c:pt>
                <c:pt idx="1079">
                  <c:v>47.339688888888887</c:v>
                </c:pt>
                <c:pt idx="1080">
                  <c:v>35.416047619047617</c:v>
                </c:pt>
                <c:pt idx="1081">
                  <c:v>37.964975124378107</c:v>
                </c:pt>
                <c:pt idx="1082">
                  <c:v>32.33049689440994</c:v>
                </c:pt>
                <c:pt idx="1083">
                  <c:v>44.765885673959069</c:v>
                </c:pt>
                <c:pt idx="1084">
                  <c:v>35.86349056603774</c:v>
                </c:pt>
                <c:pt idx="1085">
                  <c:v>31.990326086956522</c:v>
                </c:pt>
                <c:pt idx="1086">
                  <c:v>41.281068580542261</c:v>
                </c:pt>
                <c:pt idx="1087">
                  <c:v>35.304404255319149</c:v>
                </c:pt>
                <c:pt idx="1088">
                  <c:v>40.710385208012326</c:v>
                </c:pt>
                <c:pt idx="1089">
                  <c:v>47.167931488801052</c:v>
                </c:pt>
                <c:pt idx="1090">
                  <c:v>38.246939501779359</c:v>
                </c:pt>
                <c:pt idx="1091">
                  <c:v>31.748305084745763</c:v>
                </c:pt>
                <c:pt idx="1092">
                  <c:v>37.885150000000003</c:v>
                </c:pt>
                <c:pt idx="1093">
                  <c:v>#N/A</c:v>
                </c:pt>
                <c:pt idx="1094">
                  <c:v>24.515769944341375</c:v>
                </c:pt>
                <c:pt idx="1095">
                  <c:v>31.491872520158712</c:v>
                </c:pt>
                <c:pt idx="1096">
                  <c:v>25.656496365311764</c:v>
                </c:pt>
                <c:pt idx="1097">
                  <c:v>31.667033684038824</c:v>
                </c:pt>
                <c:pt idx="1098">
                  <c:v>29.452244047389343</c:v>
                </c:pt>
                <c:pt idx="1099">
                  <c:v>42.494263363754889</c:v>
                </c:pt>
                <c:pt idx="1100">
                  <c:v>28.571142284569138</c:v>
                </c:pt>
                <c:pt idx="1101">
                  <c:v>22.364547422432455</c:v>
                </c:pt>
                <c:pt idx="1102">
                  <c:v>27.260628236534469</c:v>
                </c:pt>
                <c:pt idx="1103">
                  <c:v>46.940966754805558</c:v>
                </c:pt>
                <c:pt idx="1104">
                  <c:v>#N/A</c:v>
                </c:pt>
                <c:pt idx="1105">
                  <c:v>39.084605397059335</c:v>
                </c:pt>
                <c:pt idx="1106">
                  <c:v>26.68913199712529</c:v>
                </c:pt>
                <c:pt idx="1107">
                  <c:v>30.57461895294897</c:v>
                </c:pt>
                <c:pt idx="1108">
                  <c:v>47.714543603036475</c:v>
                </c:pt>
                <c:pt idx="1109">
                  <c:v>36.205025628203529</c:v>
                </c:pt>
                <c:pt idx="1110">
                  <c:v>36.034395141298958</c:v>
                </c:pt>
                <c:pt idx="1111">
                  <c:v>28.944217125267464</c:v>
                </c:pt>
                <c:pt idx="1112">
                  <c:v>28.282368082368084</c:v>
                </c:pt>
                <c:pt idx="1113">
                  <c:v>29.667323416412177</c:v>
                </c:pt>
                <c:pt idx="1114">
                  <c:v>35.143941801744532</c:v>
                </c:pt>
                <c:pt idx="1115">
                  <c:v>51.113855400877405</c:v>
                </c:pt>
                <c:pt idx="1116">
                  <c:v>26.928956488255682</c:v>
                </c:pt>
                <c:pt idx="1117">
                  <c:v>43.78551118004394</c:v>
                </c:pt>
                <c:pt idx="1118">
                  <c:v>37.509527649280656</c:v>
                </c:pt>
                <c:pt idx="1119">
                  <c:v>33.597364568081993</c:v>
                </c:pt>
                <c:pt idx="1120">
                  <c:v>42.115421570982463</c:v>
                </c:pt>
                <c:pt idx="1121">
                  <c:v>52.972521073646845</c:v>
                </c:pt>
                <c:pt idx="1122">
                  <c:v>46.246741154562386</c:v>
                </c:pt>
                <c:pt idx="1123">
                  <c:v>43.349413298565842</c:v>
                </c:pt>
                <c:pt idx="1124">
                  <c:v>32.632761437908499</c:v>
                </c:pt>
                <c:pt idx="1125">
                  <c:v>45.673387882330019</c:v>
                </c:pt>
                <c:pt idx="1126">
                  <c:v>44.763167295098235</c:v>
                </c:pt>
                <c:pt idx="1127">
                  <c:v>47.645503815949567</c:v>
                </c:pt>
                <c:pt idx="1128">
                  <c:v>43.038980762740465</c:v>
                </c:pt>
                <c:pt idx="1129">
                  <c:v>33.055799123156632</c:v>
                </c:pt>
                <c:pt idx="1130">
                  <c:v>30.777858703568828</c:v>
                </c:pt>
                <c:pt idx="1131">
                  <c:v>38.428067856356023</c:v>
                </c:pt>
                <c:pt idx="1132">
                  <c:v>35.301551607825502</c:v>
                </c:pt>
                <c:pt idx="1133">
                  <c:v>36.260354913044338</c:v>
                </c:pt>
                <c:pt idx="1134">
                  <c:v>#N/A</c:v>
                </c:pt>
                <c:pt idx="1135">
                  <c:v>36.350346366833001</c:v>
                </c:pt>
                <c:pt idx="1136">
                  <c:v>32.377675753228125</c:v>
                </c:pt>
                <c:pt idx="1137">
                  <c:v>32.180064468137857</c:v>
                </c:pt>
                <c:pt idx="1138">
                  <c:v>34.597238592355616</c:v>
                </c:pt>
                <c:pt idx="1139">
                  <c:v>36.659558205304592</c:v>
                </c:pt>
                <c:pt idx="1140">
                  <c:v>30.657377706495591</c:v>
                </c:pt>
                <c:pt idx="1141">
                  <c:v>32.690784432345232</c:v>
                </c:pt>
                <c:pt idx="1142">
                  <c:v>30.635202530105829</c:v>
                </c:pt>
                <c:pt idx="1143">
                  <c:v>34.803418803418801</c:v>
                </c:pt>
                <c:pt idx="1144">
                  <c:v>36.350080319060545</c:v>
                </c:pt>
                <c:pt idx="1145">
                  <c:v>28.798694377831069</c:v>
                </c:pt>
                <c:pt idx="1146">
                  <c:v>33.226010716025328</c:v>
                </c:pt>
                <c:pt idx="1147">
                  <c:v>#N/A</c:v>
                </c:pt>
                <c:pt idx="1148">
                  <c:v>65.702935973902456</c:v>
                </c:pt>
                <c:pt idx="1149">
                  <c:v>44.281033519553077</c:v>
                </c:pt>
                <c:pt idx="1150">
                  <c:v>33.532587412587411</c:v>
                </c:pt>
                <c:pt idx="1151">
                  <c:v>40.99792873051225</c:v>
                </c:pt>
                <c:pt idx="1152">
                  <c:v>40.74071672354949</c:v>
                </c:pt>
                <c:pt idx="1153">
                  <c:v>39.250526315789472</c:v>
                </c:pt>
                <c:pt idx="1154">
                  <c:v>41.79954285714286</c:v>
                </c:pt>
                <c:pt idx="1155">
                  <c:v>43.717823834196899</c:v>
                </c:pt>
                <c:pt idx="1156">
                  <c:v>36.408791666666666</c:v>
                </c:pt>
                <c:pt idx="1157">
                  <c:v>35.557758620689654</c:v>
                </c:pt>
                <c:pt idx="1158">
                  <c:v>36.6028025477707</c:v>
                </c:pt>
                <c:pt idx="1159">
                  <c:v>40.57096977952984</c:v>
                </c:pt>
                <c:pt idx="1160">
                  <c:v>36.814591194968557</c:v>
                </c:pt>
                <c:pt idx="1161">
                  <c:v>47.716135950169281</c:v>
                </c:pt>
                <c:pt idx="1162">
                  <c:v>36.635035971223026</c:v>
                </c:pt>
                <c:pt idx="1163">
                  <c:v>38.928798586572441</c:v>
                </c:pt>
                <c:pt idx="1164">
                  <c:v>36.818127208480568</c:v>
                </c:pt>
                <c:pt idx="1165">
                  <c:v>40.592897959183674</c:v>
                </c:pt>
                <c:pt idx="1166">
                  <c:v>37.926562500000003</c:v>
                </c:pt>
                <c:pt idx="1167">
                  <c:v>39.994301886792449</c:v>
                </c:pt>
                <c:pt idx="1168">
                  <c:v>44.943440000000002</c:v>
                </c:pt>
                <c:pt idx="1169">
                  <c:v>#N/A</c:v>
                </c:pt>
                <c:pt idx="1170">
                  <c:v>43.044628451398822</c:v>
                </c:pt>
                <c:pt idx="1171">
                  <c:v>25.3010101010101</c:v>
                </c:pt>
                <c:pt idx="1172">
                  <c:v>24.895786642761092</c:v>
                </c:pt>
                <c:pt idx="1173">
                  <c:v>32.797469640770288</c:v>
                </c:pt>
                <c:pt idx="1174">
                  <c:v>38.00090065124013</c:v>
                </c:pt>
                <c:pt idx="1175">
                  <c:v>25.888926477221467</c:v>
                </c:pt>
              </c:numCache>
            </c:numRef>
          </c:xVal>
          <c:yVal>
            <c:numRef>
              <c:f>Sheet3!$J$2:$J$1177</c:f>
              <c:numCache>
                <c:formatCode>0</c:formatCode>
                <c:ptCount val="1176"/>
                <c:pt idx="0">
                  <c:v>16.873121681728801</c:v>
                </c:pt>
                <c:pt idx="1">
                  <c:v>16.199240338049499</c:v>
                </c:pt>
                <c:pt idx="2">
                  <c:v>16.3816231823658</c:v>
                </c:pt>
                <c:pt idx="3">
                  <c:v>18.0085854563442</c:v>
                </c:pt>
                <c:pt idx="4">
                  <c:v>15.156443074147999</c:v>
                </c:pt>
                <c:pt idx="5">
                  <c:v>17.696665035000599</c:v>
                </c:pt>
                <c:pt idx="6">
                  <c:v>15.6569284675051</c:v>
                </c:pt>
                <c:pt idx="7">
                  <c:v>20.205218716180699</c:v>
                </c:pt>
                <c:pt idx="8">
                  <c:v>16.4072760647812</c:v>
                </c:pt>
                <c:pt idx="9">
                  <c:v>16.478502570476401</c:v>
                </c:pt>
                <c:pt idx="10">
                  <c:v>16.028027365439598</c:v>
                </c:pt>
                <c:pt idx="11">
                  <c:v>14.815409419278501</c:v>
                </c:pt>
                <c:pt idx="12">
                  <c:v>15.5245525242079</c:v>
                </c:pt>
                <c:pt idx="13">
                  <c:v>16.248878769750601</c:v>
                </c:pt>
                <c:pt idx="14">
                  <c:v>15.434534962698899</c:v>
                </c:pt>
                <c:pt idx="15">
                  <c:v>16.066680483427401</c:v>
                </c:pt>
                <c:pt idx="16">
                  <c:v>16.129931692961598</c:v>
                </c:pt>
                <c:pt idx="17">
                  <c:v>16.476400764103101</c:v>
                </c:pt>
                <c:pt idx="18">
                  <c:v>18.447715854916702</c:v>
                </c:pt>
                <c:pt idx="19">
                  <c:v>13.4422025292663</c:v>
                </c:pt>
                <c:pt idx="20">
                  <c:v>12.8894287163059</c:v>
                </c:pt>
                <c:pt idx="21">
                  <c:v>14.618734194627301</c:v>
                </c:pt>
                <c:pt idx="22">
                  <c:v>14.180049898535099</c:v>
                </c:pt>
                <c:pt idx="23">
                  <c:v>19.614667693182799</c:v>
                </c:pt>
                <c:pt idx="24">
                  <c:v>17.3467395093699</c:v>
                </c:pt>
                <c:pt idx="25">
                  <c:v>14.6295555970128</c:v>
                </c:pt>
                <c:pt idx="26">
                  <c:v>12.8612539199572</c:v>
                </c:pt>
                <c:pt idx="27">
                  <c:v>15.699982140200699</c:v>
                </c:pt>
                <c:pt idx="28">
                  <c:v>17.593299833576399</c:v>
                </c:pt>
                <c:pt idx="29">
                  <c:v>15.849095262583599</c:v>
                </c:pt>
                <c:pt idx="30">
                  <c:v>13.524068731680201</c:v>
                </c:pt>
                <c:pt idx="31">
                  <c:v>14.2623498791909</c:v>
                </c:pt>
                <c:pt idx="32">
                  <c:v>12.9477052600791</c:v>
                </c:pt>
                <c:pt idx="33">
                  <c:v>16.704889282908098</c:v>
                </c:pt>
                <c:pt idx="34">
                  <c:v>18.307982642924401</c:v>
                </c:pt>
                <c:pt idx="35">
                  <c:v>18.9411230682907</c:v>
                </c:pt>
                <c:pt idx="36">
                  <c:v>18.449700826526101</c:v>
                </c:pt>
                <c:pt idx="37">
                  <c:v>14.9983722668632</c:v>
                </c:pt>
                <c:pt idx="38">
                  <c:v>19.189774090609099</c:v>
                </c:pt>
                <c:pt idx="39">
                  <c:v>21.653217701625501</c:v>
                </c:pt>
                <c:pt idx="40">
                  <c:v>22.0603794294769</c:v>
                </c:pt>
                <c:pt idx="41">
                  <c:v>25.814292573694399</c:v>
                </c:pt>
                <c:pt idx="42">
                  <c:v>7.0721064394310096</c:v>
                </c:pt>
                <c:pt idx="43">
                  <c:v>7.7255922370021901</c:v>
                </c:pt>
                <c:pt idx="44">
                  <c:v>7.4096601712825301</c:v>
                </c:pt>
                <c:pt idx="45">
                  <c:v>9.2941069757254908</c:v>
                </c:pt>
                <c:pt idx="46">
                  <c:v>9.9774667534476595</c:v>
                </c:pt>
                <c:pt idx="47">
                  <c:v>17.150452846820201</c:v>
                </c:pt>
                <c:pt idx="48">
                  <c:v>18.3309566644038</c:v>
                </c:pt>
                <c:pt idx="49">
                  <c:v>19.742425617861102</c:v>
                </c:pt>
                <c:pt idx="50">
                  <c:v>20.916716875008799</c:v>
                </c:pt>
                <c:pt idx="51">
                  <c:v>16.462243688607501</c:v>
                </c:pt>
                <c:pt idx="52">
                  <c:v>17.316776264034001</c:v>
                </c:pt>
                <c:pt idx="53">
                  <c:v>21.461644866813099</c:v>
                </c:pt>
                <c:pt idx="54">
                  <c:v>19.262709107487201</c:v>
                </c:pt>
                <c:pt idx="55">
                  <c:v>20.0976706053372</c:v>
                </c:pt>
                <c:pt idx="56">
                  <c:v>19.035547051895701</c:v>
                </c:pt>
                <c:pt idx="57">
                  <c:v>21.3851520453718</c:v>
                </c:pt>
                <c:pt idx="58">
                  <c:v>19.236863473776499</c:v>
                </c:pt>
                <c:pt idx="59">
                  <c:v>21.2900460288372</c:v>
                </c:pt>
                <c:pt idx="60">
                  <c:v>18.7444714352552</c:v>
                </c:pt>
                <c:pt idx="61">
                  <c:v>17.4398371411969</c:v>
                </c:pt>
                <c:pt idx="62">
                  <c:v>17.6985503921156</c:v>
                </c:pt>
                <c:pt idx="63">
                  <c:v>16.371306886223799</c:v>
                </c:pt>
                <c:pt idx="64">
                  <c:v>15.7805248907059</c:v>
                </c:pt>
                <c:pt idx="65">
                  <c:v>15.2164115397198</c:v>
                </c:pt>
                <c:pt idx="66">
                  <c:v>16.688284075765299</c:v>
                </c:pt>
                <c:pt idx="67">
                  <c:v>15.5522541116928</c:v>
                </c:pt>
                <c:pt idx="68">
                  <c:v>14.283715667709901</c:v>
                </c:pt>
                <c:pt idx="69">
                  <c:v>19.230695536260001</c:v>
                </c:pt>
                <c:pt idx="70">
                  <c:v>13.0297861004263</c:v>
                </c:pt>
                <c:pt idx="71">
                  <c:v>14.247052368152399</c:v>
                </c:pt>
                <c:pt idx="72">
                  <c:v>15.122577998637899</c:v>
                </c:pt>
                <c:pt idx="73">
                  <c:v>14.6726601293174</c:v>
                </c:pt>
                <c:pt idx="74">
                  <c:v>14.2884389574547</c:v>
                </c:pt>
                <c:pt idx="75">
                  <c:v>12.921268593801299</c:v>
                </c:pt>
                <c:pt idx="76">
                  <c:v>14.827387362050599</c:v>
                </c:pt>
                <c:pt idx="77">
                  <c:v>12.886126828534399</c:v>
                </c:pt>
                <c:pt idx="78">
                  <c:v>13.8545169700907</c:v>
                </c:pt>
                <c:pt idx="79">
                  <c:v>12.752632296831599</c:v>
                </c:pt>
                <c:pt idx="80">
                  <c:v>14.4714356421199</c:v>
                </c:pt>
                <c:pt idx="81">
                  <c:v>14.7785232698262</c:v>
                </c:pt>
                <c:pt idx="82">
                  <c:v>15.3048444617173</c:v>
                </c:pt>
                <c:pt idx="83">
                  <c:v>16.522354215837801</c:v>
                </c:pt>
                <c:pt idx="84">
                  <c:v>15.5233404979514</c:v>
                </c:pt>
                <c:pt idx="85">
                  <c:v>13.177644022429799</c:v>
                </c:pt>
                <c:pt idx="86">
                  <c:v>14.769870923161999</c:v>
                </c:pt>
                <c:pt idx="87">
                  <c:v>14.2462759905762</c:v>
                </c:pt>
                <c:pt idx="88">
                  <c:v>14.042925568744399</c:v>
                </c:pt>
                <c:pt idx="89">
                  <c:v>17.991424475262999</c:v>
                </c:pt>
                <c:pt idx="90">
                  <c:v>13.814814266611499</c:v>
                </c:pt>
                <c:pt idx="91">
                  <c:v>14.629412082077</c:v>
                </c:pt>
                <c:pt idx="92">
                  <c:v>15.4185692416454</c:v>
                </c:pt>
                <c:pt idx="93">
                  <c:v>12.6194245583157</c:v>
                </c:pt>
                <c:pt idx="94">
                  <c:v>14.2682578747806</c:v>
                </c:pt>
                <c:pt idx="95">
                  <c:v>13.1499981280722</c:v>
                </c:pt>
                <c:pt idx="96">
                  <c:v>14.9796072950463</c:v>
                </c:pt>
                <c:pt idx="97">
                  <c:v>17.325360344414801</c:v>
                </c:pt>
                <c:pt idx="98">
                  <c:v>14.974892858343001</c:v>
                </c:pt>
                <c:pt idx="99">
                  <c:v>15.920823110828101</c:v>
                </c:pt>
                <c:pt idx="100">
                  <c:v>12.657541410124701</c:v>
                </c:pt>
                <c:pt idx="101">
                  <c:v>14.9409933180176</c:v>
                </c:pt>
                <c:pt idx="102">
                  <c:v>13.996995600928001</c:v>
                </c:pt>
                <c:pt idx="103">
                  <c:v>15.4020777571994</c:v>
                </c:pt>
                <c:pt idx="104">
                  <c:v>18.8022900633527</c:v>
                </c:pt>
                <c:pt idx="105">
                  <c:v>13.8362132854534</c:v>
                </c:pt>
                <c:pt idx="106">
                  <c:v>18.980252371422999</c:v>
                </c:pt>
                <c:pt idx="107">
                  <c:v>17.377376589573501</c:v>
                </c:pt>
                <c:pt idx="108">
                  <c:v>16.374730242202599</c:v>
                </c:pt>
                <c:pt idx="109">
                  <c:v>18.388052346109301</c:v>
                </c:pt>
                <c:pt idx="110">
                  <c:v>18.159998875307299</c:v>
                </c:pt>
                <c:pt idx="111">
                  <c:v>19.238669663019301</c:v>
                </c:pt>
                <c:pt idx="112">
                  <c:v>18.023352685322799</c:v>
                </c:pt>
                <c:pt idx="113">
                  <c:v>18.526623060290198</c:v>
                </c:pt>
                <c:pt idx="114">
                  <c:v>17.296861537469699</c:v>
                </c:pt>
                <c:pt idx="115">
                  <c:v>18.6730598075534</c:v>
                </c:pt>
                <c:pt idx="116">
                  <c:v>19.324778849934699</c:v>
                </c:pt>
                <c:pt idx="117">
                  <c:v>19.145300695109601</c:v>
                </c:pt>
                <c:pt idx="118">
                  <c:v>14.622369795214899</c:v>
                </c:pt>
                <c:pt idx="119">
                  <c:v>16.719978947997902</c:v>
                </c:pt>
                <c:pt idx="120">
                  <c:v>9.6758715501336106</c:v>
                </c:pt>
                <c:pt idx="121">
                  <c:v>12.480889427867099</c:v>
                </c:pt>
                <c:pt idx="122">
                  <c:v>12.0912267049791</c:v>
                </c:pt>
                <c:pt idx="123">
                  <c:v>11.1344889750424</c:v>
                </c:pt>
                <c:pt idx="124">
                  <c:v>10.180187468261501</c:v>
                </c:pt>
                <c:pt idx="125">
                  <c:v>11.9179361574305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20.0134248124977</c:v>
                </c:pt>
                <c:pt idx="139">
                  <c:v>20.931682818244202</c:v>
                </c:pt>
                <c:pt idx="140">
                  <c:v>18.565674538931098</c:v>
                </c:pt>
                <c:pt idx="141">
                  <c:v>19.077050677333101</c:v>
                </c:pt>
                <c:pt idx="142">
                  <c:v>18.1801601733351</c:v>
                </c:pt>
                <c:pt idx="143">
                  <c:v>18.481891774868</c:v>
                </c:pt>
                <c:pt idx="144">
                  <c:v>18.9767985860652</c:v>
                </c:pt>
                <c:pt idx="145">
                  <c:v>18.214757699873001</c:v>
                </c:pt>
                <c:pt idx="146">
                  <c:v>19.434927767972098</c:v>
                </c:pt>
                <c:pt idx="147">
                  <c:v>22.8046191331423</c:v>
                </c:pt>
                <c:pt idx="148">
                  <c:v>21.580702430532298</c:v>
                </c:pt>
                <c:pt idx="149">
                  <c:v>20.668943527790798</c:v>
                </c:pt>
                <c:pt idx="150">
                  <c:v>21.795794537240401</c:v>
                </c:pt>
                <c:pt idx="151">
                  <c:v>20.552233302159902</c:v>
                </c:pt>
                <c:pt idx="152">
                  <c:v>23.671765505874799</c:v>
                </c:pt>
                <c:pt idx="153">
                  <c:v>19.463693926667901</c:v>
                </c:pt>
                <c:pt idx="154">
                  <c:v>18.896094340979001</c:v>
                </c:pt>
                <c:pt idx="155">
                  <c:v>18.841509579470099</c:v>
                </c:pt>
                <c:pt idx="156">
                  <c:v>#N/A</c:v>
                </c:pt>
                <c:pt idx="157">
                  <c:v>30.732958452327999</c:v>
                </c:pt>
                <c:pt idx="158">
                  <c:v>24.817995875007</c:v>
                </c:pt>
                <c:pt idx="159">
                  <c:v>24.379348990968399</c:v>
                </c:pt>
                <c:pt idx="160">
                  <c:v>21.7962672303501</c:v>
                </c:pt>
                <c:pt idx="161">
                  <c:v>20.489743140224601</c:v>
                </c:pt>
                <c:pt idx="162">
                  <c:v>26.177373552334899</c:v>
                </c:pt>
                <c:pt idx="163">
                  <c:v>24.6775139271234</c:v>
                </c:pt>
                <c:pt idx="164">
                  <c:v>25.3595652966351</c:v>
                </c:pt>
                <c:pt idx="165">
                  <c:v>27.174192480614501</c:v>
                </c:pt>
                <c:pt idx="166">
                  <c:v>25.6347196056577</c:v>
                </c:pt>
                <c:pt idx="167">
                  <c:v>26.899908672054401</c:v>
                </c:pt>
                <c:pt idx="168">
                  <c:v>27.154403807684002</c:v>
                </c:pt>
                <c:pt idx="169">
                  <c:v>27.254670769769199</c:v>
                </c:pt>
                <c:pt idx="170">
                  <c:v>27.452612418454901</c:v>
                </c:pt>
                <c:pt idx="171">
                  <c:v>18.447972494524201</c:v>
                </c:pt>
                <c:pt idx="172">
                  <c:v>22.685704521425201</c:v>
                </c:pt>
                <c:pt idx="173">
                  <c:v>20.339557609132701</c:v>
                </c:pt>
                <c:pt idx="174">
                  <c:v>23.954731028203401</c:v>
                </c:pt>
                <c:pt idx="175">
                  <c:v>21.2059093082269</c:v>
                </c:pt>
                <c:pt idx="176">
                  <c:v>20.701213866982801</c:v>
                </c:pt>
                <c:pt idx="177">
                  <c:v>15.7641217739121</c:v>
                </c:pt>
                <c:pt idx="178">
                  <c:v>14.235170093788099</c:v>
                </c:pt>
                <c:pt idx="179">
                  <c:v>15.9948073031379</c:v>
                </c:pt>
                <c:pt idx="180">
                  <c:v>15.520222509448899</c:v>
                </c:pt>
                <c:pt idx="181">
                  <c:v>17.4199498123828</c:v>
                </c:pt>
                <c:pt idx="182">
                  <c:v>18.6542559468691</c:v>
                </c:pt>
                <c:pt idx="183">
                  <c:v>23.232170704788199</c:v>
                </c:pt>
                <c:pt idx="184">
                  <c:v>19.116869815788299</c:v>
                </c:pt>
                <c:pt idx="185">
                  <c:v>20.478803279269101</c:v>
                </c:pt>
                <c:pt idx="186">
                  <c:v>20.4596953447323</c:v>
                </c:pt>
                <c:pt idx="187">
                  <c:v>21.9297164419837</c:v>
                </c:pt>
                <c:pt idx="188">
                  <c:v>23.602932321304099</c:v>
                </c:pt>
                <c:pt idx="189">
                  <c:v>24.793777724780199</c:v>
                </c:pt>
                <c:pt idx="190">
                  <c:v>20.516921386073601</c:v>
                </c:pt>
                <c:pt idx="191">
                  <c:v>19.855860506566799</c:v>
                </c:pt>
                <c:pt idx="192">
                  <c:v>20.9689713214341</c:v>
                </c:pt>
                <c:pt idx="193">
                  <c:v>19.181571490244</c:v>
                </c:pt>
                <c:pt idx="194">
                  <c:v>21.327305552784399</c:v>
                </c:pt>
                <c:pt idx="195">
                  <c:v>17.2548671630645</c:v>
                </c:pt>
                <c:pt idx="196">
                  <c:v>16.762401376649098</c:v>
                </c:pt>
                <c:pt idx="197">
                  <c:v>16.308882151388399</c:v>
                </c:pt>
                <c:pt idx="198">
                  <c:v>16.658970693004399</c:v>
                </c:pt>
                <c:pt idx="199">
                  <c:v>15.5201742518259</c:v>
                </c:pt>
                <c:pt idx="200">
                  <c:v>14.4360915613176</c:v>
                </c:pt>
                <c:pt idx="201">
                  <c:v>16.709112050595301</c:v>
                </c:pt>
                <c:pt idx="202">
                  <c:v>18.179566127502099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20.031048181342499</c:v>
                </c:pt>
                <c:pt idx="231">
                  <c:v>18.977405815985399</c:v>
                </c:pt>
                <c:pt idx="232">
                  <c:v>20.323970168617201</c:v>
                </c:pt>
                <c:pt idx="233">
                  <c:v>21.616590339833099</c:v>
                </c:pt>
                <c:pt idx="234">
                  <c:v>23.4613358971365</c:v>
                </c:pt>
                <c:pt idx="235">
                  <c:v>20.793808549305599</c:v>
                </c:pt>
                <c:pt idx="236">
                  <c:v>18.956519487626998</c:v>
                </c:pt>
                <c:pt idx="237">
                  <c:v>16.460091702470798</c:v>
                </c:pt>
                <c:pt idx="238">
                  <c:v>15.8891044152876</c:v>
                </c:pt>
                <c:pt idx="239">
                  <c:v>16.533876733585199</c:v>
                </c:pt>
                <c:pt idx="240">
                  <c:v>20.209997804433499</c:v>
                </c:pt>
                <c:pt idx="241">
                  <c:v>18.077454420915899</c:v>
                </c:pt>
                <c:pt idx="242">
                  <c:v>17.040320654649999</c:v>
                </c:pt>
                <c:pt idx="243">
                  <c:v>19.761760947116102</c:v>
                </c:pt>
                <c:pt idx="244">
                  <c:v>19.367440492700801</c:v>
                </c:pt>
                <c:pt idx="245">
                  <c:v>17.544591582147401</c:v>
                </c:pt>
                <c:pt idx="246">
                  <c:v>17.023464128664699</c:v>
                </c:pt>
                <c:pt idx="247">
                  <c:v>18.189299726204599</c:v>
                </c:pt>
                <c:pt idx="248">
                  <c:v>19.003048908980901</c:v>
                </c:pt>
                <c:pt idx="249">
                  <c:v>16.8994427680807</c:v>
                </c:pt>
                <c:pt idx="250">
                  <c:v>17.301244196645499</c:v>
                </c:pt>
                <c:pt idx="251">
                  <c:v>18.129263397736299</c:v>
                </c:pt>
                <c:pt idx="252">
                  <c:v>16.264426652247501</c:v>
                </c:pt>
                <c:pt idx="253">
                  <c:v>17.162442459600399</c:v>
                </c:pt>
                <c:pt idx="254">
                  <c:v>19.1057662421617</c:v>
                </c:pt>
                <c:pt idx="255">
                  <c:v>18.7332141320727</c:v>
                </c:pt>
                <c:pt idx="256">
                  <c:v>18.9103221065069</c:v>
                </c:pt>
                <c:pt idx="257">
                  <c:v>20.6549891429847</c:v>
                </c:pt>
                <c:pt idx="258">
                  <c:v>18.137916148157</c:v>
                </c:pt>
                <c:pt idx="259">
                  <c:v>17.620943860467001</c:v>
                </c:pt>
                <c:pt idx="260">
                  <c:v>19.831397422556901</c:v>
                </c:pt>
                <c:pt idx="261">
                  <c:v>21.712806734867801</c:v>
                </c:pt>
                <c:pt idx="262">
                  <c:v>20.4991413461162</c:v>
                </c:pt>
                <c:pt idx="263">
                  <c:v>20.2163908087599</c:v>
                </c:pt>
                <c:pt idx="264">
                  <c:v>19.308577737679599</c:v>
                </c:pt>
                <c:pt idx="265">
                  <c:v>18.261535303476901</c:v>
                </c:pt>
                <c:pt idx="266">
                  <c:v>20.666214042529901</c:v>
                </c:pt>
                <c:pt idx="267">
                  <c:v>19.098777980470299</c:v>
                </c:pt>
                <c:pt idx="268">
                  <c:v>18.341736441901201</c:v>
                </c:pt>
                <c:pt idx="269">
                  <c:v>17.035845548877798</c:v>
                </c:pt>
                <c:pt idx="270">
                  <c:v>17.797947898352</c:v>
                </c:pt>
                <c:pt idx="271">
                  <c:v>19.824219524153499</c:v>
                </c:pt>
                <c:pt idx="272">
                  <c:v>20.6229606637886</c:v>
                </c:pt>
                <c:pt idx="273">
                  <c:v>21.165111136788099</c:v>
                </c:pt>
                <c:pt idx="274">
                  <c:v>22.511313746448302</c:v>
                </c:pt>
                <c:pt idx="275">
                  <c:v>21.671392548720899</c:v>
                </c:pt>
                <c:pt idx="276">
                  <c:v>21.370238516331899</c:v>
                </c:pt>
                <c:pt idx="277">
                  <c:v>20.134685703355501</c:v>
                </c:pt>
                <c:pt idx="278">
                  <c:v>21.7773210694541</c:v>
                </c:pt>
                <c:pt idx="279">
                  <c:v>24.019311018174498</c:v>
                </c:pt>
                <c:pt idx="280">
                  <c:v>6.7819585354417402</c:v>
                </c:pt>
                <c:pt idx="281">
                  <c:v>5.6375079930720799</c:v>
                </c:pt>
                <c:pt idx="282">
                  <c:v>6.56599424320091</c:v>
                </c:pt>
                <c:pt idx="283">
                  <c:v>6.7234876384509503</c:v>
                </c:pt>
                <c:pt idx="284">
                  <c:v>7.0473399317854897</c:v>
                </c:pt>
                <c:pt idx="285">
                  <c:v>7.3666510539883099</c:v>
                </c:pt>
                <c:pt idx="286">
                  <c:v>9.5330398899164894</c:v>
                </c:pt>
                <c:pt idx="287">
                  <c:v>8.9053589625334801</c:v>
                </c:pt>
                <c:pt idx="288">
                  <c:v>8.896012976782</c:v>
                </c:pt>
                <c:pt idx="289">
                  <c:v>9.0472491888848499</c:v>
                </c:pt>
                <c:pt idx="290">
                  <c:v>9.12597135075303</c:v>
                </c:pt>
                <c:pt idx="291">
                  <c:v>7.5624274902647199</c:v>
                </c:pt>
                <c:pt idx="292">
                  <c:v>8.3288643868314391</c:v>
                </c:pt>
                <c:pt idx="293">
                  <c:v>9.1547376370312907</c:v>
                </c:pt>
                <c:pt idx="294">
                  <c:v>12.4974442593068</c:v>
                </c:pt>
                <c:pt idx="295">
                  <c:v>9.4166313430578992</c:v>
                </c:pt>
                <c:pt idx="296">
                  <c:v>8.6281617565500994</c:v>
                </c:pt>
                <c:pt idx="297">
                  <c:v>6.6324362640001704</c:v>
                </c:pt>
                <c:pt idx="298">
                  <c:v>8.17667392774778</c:v>
                </c:pt>
                <c:pt idx="299">
                  <c:v>8.8934424746562097</c:v>
                </c:pt>
                <c:pt idx="300">
                  <c:v>9.2471913571367601</c:v>
                </c:pt>
                <c:pt idx="301">
                  <c:v>7.8088086613559602</c:v>
                </c:pt>
                <c:pt idx="302">
                  <c:v>9.2735223198830798</c:v>
                </c:pt>
                <c:pt idx="303">
                  <c:v>7.2801487970242604</c:v>
                </c:pt>
                <c:pt idx="304">
                  <c:v>10.8748998650911</c:v>
                </c:pt>
                <c:pt idx="305">
                  <c:v>9.8787412786703097</c:v>
                </c:pt>
                <c:pt idx="306">
                  <c:v>9.2676456548154995</c:v>
                </c:pt>
                <c:pt idx="307">
                  <c:v>10.628048448466201</c:v>
                </c:pt>
                <c:pt idx="308">
                  <c:v>10.4107237744989</c:v>
                </c:pt>
                <c:pt idx="309">
                  <c:v>9.4050538320175008</c:v>
                </c:pt>
                <c:pt idx="310">
                  <c:v>9.1798634490052002</c:v>
                </c:pt>
                <c:pt idx="311">
                  <c:v>12.818905332585899</c:v>
                </c:pt>
                <c:pt idx="312">
                  <c:v>8.8835281627423797</c:v>
                </c:pt>
                <c:pt idx="313">
                  <c:v>8.1228402510408397</c:v>
                </c:pt>
                <c:pt idx="314">
                  <c:v>10.5961461931985</c:v>
                </c:pt>
                <c:pt idx="315">
                  <c:v>13.652084963154</c:v>
                </c:pt>
                <c:pt idx="316">
                  <c:v>10.460673377220401</c:v>
                </c:pt>
                <c:pt idx="317">
                  <c:v>12.003843581202499</c:v>
                </c:pt>
                <c:pt idx="318">
                  <c:v>11.1611424457158</c:v>
                </c:pt>
                <c:pt idx="319">
                  <c:v>11.3746567598553</c:v>
                </c:pt>
                <c:pt idx="320">
                  <c:v>11.5585079611797</c:v>
                </c:pt>
                <c:pt idx="321">
                  <c:v>13.6212346197656</c:v>
                </c:pt>
                <c:pt idx="322">
                  <c:v>12.4846593332319</c:v>
                </c:pt>
                <c:pt idx="323">
                  <c:v>12.1353076658263</c:v>
                </c:pt>
                <c:pt idx="324">
                  <c:v>11.5028955746075</c:v>
                </c:pt>
                <c:pt idx="325">
                  <c:v>10.217732789425</c:v>
                </c:pt>
                <c:pt idx="326">
                  <c:v>11.1414627400627</c:v>
                </c:pt>
                <c:pt idx="327">
                  <c:v>12.9917625105257</c:v>
                </c:pt>
                <c:pt idx="328">
                  <c:v>12.7333971250792</c:v>
                </c:pt>
                <c:pt idx="329">
                  <c:v>13.621036438512601</c:v>
                </c:pt>
                <c:pt idx="330">
                  <c:v>17</c:v>
                </c:pt>
                <c:pt idx="331">
                  <c:v>22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18.401925267695201</c:v>
                </c:pt>
                <c:pt idx="341">
                  <c:v>21.7490555956756</c:v>
                </c:pt>
                <c:pt idx="342">
                  <c:v>18.988531767591901</c:v>
                </c:pt>
                <c:pt idx="343">
                  <c:v>14.289614305377601</c:v>
                </c:pt>
                <c:pt idx="344">
                  <c:v>26.072025275501801</c:v>
                </c:pt>
                <c:pt idx="345">
                  <c:v>15.1618042255347</c:v>
                </c:pt>
                <c:pt idx="346">
                  <c:v>22.177204403567998</c:v>
                </c:pt>
                <c:pt idx="347">
                  <c:v>24.3717432532709</c:v>
                </c:pt>
                <c:pt idx="348">
                  <c:v>9.9446304105248498</c:v>
                </c:pt>
                <c:pt idx="349">
                  <c:v>13.9430472547441</c:v>
                </c:pt>
                <c:pt idx="350">
                  <c:v>17.452227315578298</c:v>
                </c:pt>
                <c:pt idx="351">
                  <c:v>20.669855766812301</c:v>
                </c:pt>
                <c:pt idx="352">
                  <c:v>18.9433439368682</c:v>
                </c:pt>
                <c:pt idx="353">
                  <c:v>24.473672838608099</c:v>
                </c:pt>
                <c:pt idx="354">
                  <c:v>22.4825587321765</c:v>
                </c:pt>
                <c:pt idx="355">
                  <c:v>22.234570518256898</c:v>
                </c:pt>
                <c:pt idx="356">
                  <c:v>11.434191476938</c:v>
                </c:pt>
                <c:pt idx="357">
                  <c:v>24.700568145110498</c:v>
                </c:pt>
                <c:pt idx="358">
                  <c:v>25.6353904380722</c:v>
                </c:pt>
                <c:pt idx="359">
                  <c:v>28.5602917526755</c:v>
                </c:pt>
                <c:pt idx="360">
                  <c:v>29.460574078068099</c:v>
                </c:pt>
                <c:pt idx="361">
                  <c:v>29.349960899281001</c:v>
                </c:pt>
                <c:pt idx="362">
                  <c:v>29.631839703566801</c:v>
                </c:pt>
                <c:pt idx="363">
                  <c:v>30.437832073462399</c:v>
                </c:pt>
                <c:pt idx="364">
                  <c:v>28.4570191625319</c:v>
                </c:pt>
                <c:pt idx="365">
                  <c:v>9.0383630840657805</c:v>
                </c:pt>
                <c:pt idx="366">
                  <c:v>16.036907988701401</c:v>
                </c:pt>
                <c:pt idx="367">
                  <c:v>30.661334630837299</c:v>
                </c:pt>
                <c:pt idx="368">
                  <c:v>30.263877866821701</c:v>
                </c:pt>
                <c:pt idx="369">
                  <c:v>16.731635122513602</c:v>
                </c:pt>
                <c:pt idx="370">
                  <c:v>30.254154137668099</c:v>
                </c:pt>
                <c:pt idx="371">
                  <c:v>32.954274759127898</c:v>
                </c:pt>
                <c:pt idx="372">
                  <c:v>35.063541960445697</c:v>
                </c:pt>
                <c:pt idx="373">
                  <c:v>32.253851017475696</c:v>
                </c:pt>
                <c:pt idx="374">
                  <c:v>22.547809230520802</c:v>
                </c:pt>
                <c:pt idx="375">
                  <c:v>18.259031275065499</c:v>
                </c:pt>
                <c:pt idx="376">
                  <c:v>19.714511205054801</c:v>
                </c:pt>
                <c:pt idx="377">
                  <c:v>19.012619719225501</c:v>
                </c:pt>
                <c:pt idx="378">
                  <c:v>27.302614619483201</c:v>
                </c:pt>
                <c:pt idx="379">
                  <c:v>25.373484461061</c:v>
                </c:pt>
                <c:pt idx="380">
                  <c:v>25.2973762522352</c:v>
                </c:pt>
                <c:pt idx="381">
                  <c:v>25.595762894513399</c:v>
                </c:pt>
                <c:pt idx="382">
                  <c:v>23.690669194223201</c:v>
                </c:pt>
                <c:pt idx="383">
                  <c:v>28.4623699905842</c:v>
                </c:pt>
                <c:pt idx="384">
                  <c:v>22.950215487456699</c:v>
                </c:pt>
                <c:pt idx="385">
                  <c:v>20.492637858079899</c:v>
                </c:pt>
                <c:pt idx="386">
                  <c:v>19.881619078704102</c:v>
                </c:pt>
                <c:pt idx="387">
                  <c:v>19.240471410294301</c:v>
                </c:pt>
                <c:pt idx="388">
                  <c:v>17.604331686112701</c:v>
                </c:pt>
                <c:pt idx="389">
                  <c:v>17.6692754712941</c:v>
                </c:pt>
                <c:pt idx="390">
                  <c:v>17.138851108756999</c:v>
                </c:pt>
                <c:pt idx="391">
                  <c:v>18.660895114099699</c:v>
                </c:pt>
                <c:pt idx="392">
                  <c:v>15.8265404709423</c:v>
                </c:pt>
                <c:pt idx="393">
                  <c:v>15.618090736034301</c:v>
                </c:pt>
                <c:pt idx="394">
                  <c:v>15.4416397600175</c:v>
                </c:pt>
                <c:pt idx="395">
                  <c:v>13.832902578943999</c:v>
                </c:pt>
                <c:pt idx="396">
                  <c:v>12.6566416828674</c:v>
                </c:pt>
                <c:pt idx="397">
                  <c:v>14.6733014486492</c:v>
                </c:pt>
                <c:pt idx="398">
                  <c:v>14.7949238450749</c:v>
                </c:pt>
                <c:pt idx="399">
                  <c:v>17.229191371900299</c:v>
                </c:pt>
                <c:pt idx="400">
                  <c:v>16.1563361864259</c:v>
                </c:pt>
                <c:pt idx="401">
                  <c:v>15.0758642965863</c:v>
                </c:pt>
                <c:pt idx="402">
                  <c:v>14.714807224310601</c:v>
                </c:pt>
                <c:pt idx="403">
                  <c:v>14.779087436079999</c:v>
                </c:pt>
                <c:pt idx="404">
                  <c:v>12.7679790594305</c:v>
                </c:pt>
                <c:pt idx="405">
                  <c:v>13.5994748815377</c:v>
                </c:pt>
                <c:pt idx="406">
                  <c:v>15.5279391030861</c:v>
                </c:pt>
                <c:pt idx="407">
                  <c:v>14.774809460121601</c:v>
                </c:pt>
                <c:pt idx="408">
                  <c:v>13.7361665872077</c:v>
                </c:pt>
                <c:pt idx="409">
                  <c:v>13.809914348684201</c:v>
                </c:pt>
                <c:pt idx="410">
                  <c:v>14.6225096046419</c:v>
                </c:pt>
                <c:pt idx="411">
                  <c:v>15.697921693260099</c:v>
                </c:pt>
                <c:pt idx="412">
                  <c:v>15.193207950389001</c:v>
                </c:pt>
                <c:pt idx="413">
                  <c:v>13.3931790983659</c:v>
                </c:pt>
                <c:pt idx="414">
                  <c:v>13.9603161389768</c:v>
                </c:pt>
                <c:pt idx="415">
                  <c:v>16.270552887896802</c:v>
                </c:pt>
                <c:pt idx="416">
                  <c:v>13.6863676093915</c:v>
                </c:pt>
                <c:pt idx="417">
                  <c:v>17.691425643764401</c:v>
                </c:pt>
                <c:pt idx="418">
                  <c:v>12.831690357200401</c:v>
                </c:pt>
                <c:pt idx="419">
                  <c:v>14.273761368685401</c:v>
                </c:pt>
                <c:pt idx="420">
                  <c:v>12.0269010994362</c:v>
                </c:pt>
                <c:pt idx="421">
                  <c:v>11.525581622754499</c:v>
                </c:pt>
                <c:pt idx="422">
                  <c:v>11.321388136984799</c:v>
                </c:pt>
                <c:pt idx="423">
                  <c:v>13.828073955392201</c:v>
                </c:pt>
                <c:pt idx="424">
                  <c:v>12.7395225863402</c:v>
                </c:pt>
                <c:pt idx="425">
                  <c:v>13.8626856915935</c:v>
                </c:pt>
                <c:pt idx="426">
                  <c:v>10.6166939218122</c:v>
                </c:pt>
                <c:pt idx="427">
                  <c:v>11.0329725534601</c:v>
                </c:pt>
                <c:pt idx="428">
                  <c:v>10.7928130369237</c:v>
                </c:pt>
                <c:pt idx="429">
                  <c:v>11.151184872459</c:v>
                </c:pt>
                <c:pt idx="430">
                  <c:v>11.4192528899625</c:v>
                </c:pt>
                <c:pt idx="431">
                  <c:v>11.0929842860769</c:v>
                </c:pt>
                <c:pt idx="432">
                  <c:v>13.260815476904099</c:v>
                </c:pt>
                <c:pt idx="433">
                  <c:v>13.240512775271901</c:v>
                </c:pt>
                <c:pt idx="434">
                  <c:v>14.3844713203107</c:v>
                </c:pt>
                <c:pt idx="435">
                  <c:v>14.2873465337184</c:v>
                </c:pt>
                <c:pt idx="436">
                  <c:v>11.6495517605464</c:v>
                </c:pt>
                <c:pt idx="437">
                  <c:v>12.052189934905099</c:v>
                </c:pt>
                <c:pt idx="438">
                  <c:v>11.780862523011301</c:v>
                </c:pt>
                <c:pt idx="439">
                  <c:v>14.3629066198492</c:v>
                </c:pt>
                <c:pt idx="440">
                  <c:v>11.0762163879707</c:v>
                </c:pt>
                <c:pt idx="441">
                  <c:v>12.798262509160701</c:v>
                </c:pt>
                <c:pt idx="442">
                  <c:v>10.856034976104301</c:v>
                </c:pt>
                <c:pt idx="443">
                  <c:v>10.1877430976571</c:v>
                </c:pt>
                <c:pt idx="444">
                  <c:v>13.0540062802155</c:v>
                </c:pt>
                <c:pt idx="445">
                  <c:v>11.2629582725919</c:v>
                </c:pt>
                <c:pt idx="446">
                  <c:v>10.634722184451901</c:v>
                </c:pt>
                <c:pt idx="447">
                  <c:v>10.389975048624001</c:v>
                </c:pt>
                <c:pt idx="448">
                  <c:v>11.228167744193801</c:v>
                </c:pt>
                <c:pt idx="449">
                  <c:v>11.8222216351082</c:v>
                </c:pt>
                <c:pt idx="450">
                  <c:v>#N/A</c:v>
                </c:pt>
                <c:pt idx="451">
                  <c:v>18.3399924429613</c:v>
                </c:pt>
                <c:pt idx="452">
                  <c:v>12.8682514770015</c:v>
                </c:pt>
                <c:pt idx="453">
                  <c:v>13.8905342564855</c:v>
                </c:pt>
                <c:pt idx="454">
                  <c:v>#N/A</c:v>
                </c:pt>
                <c:pt idx="455">
                  <c:v>7.3095506043211298</c:v>
                </c:pt>
                <c:pt idx="456">
                  <c:v>7.8595276829992402</c:v>
                </c:pt>
                <c:pt idx="457">
                  <c:v>7.15822089473519</c:v>
                </c:pt>
                <c:pt idx="458">
                  <c:v>8.7636436250765701</c:v>
                </c:pt>
                <c:pt idx="459">
                  <c:v>6.4195221898854298</c:v>
                </c:pt>
                <c:pt idx="460">
                  <c:v>6.98971064008244</c:v>
                </c:pt>
                <c:pt idx="461">
                  <c:v>6.7346634623937698</c:v>
                </c:pt>
                <c:pt idx="462">
                  <c:v>6.1984884794186197</c:v>
                </c:pt>
                <c:pt idx="463">
                  <c:v>8.9718589330478693</c:v>
                </c:pt>
                <c:pt idx="464">
                  <c:v>7.4418402935524197</c:v>
                </c:pt>
                <c:pt idx="465">
                  <c:v>7.7834671692090698</c:v>
                </c:pt>
                <c:pt idx="466">
                  <c:v>7.6038994799230801</c:v>
                </c:pt>
                <c:pt idx="467">
                  <c:v>6.83226143407627</c:v>
                </c:pt>
                <c:pt idx="468">
                  <c:v>7.3649879189481799</c:v>
                </c:pt>
                <c:pt idx="469">
                  <c:v>7.0089907765605401</c:v>
                </c:pt>
                <c:pt idx="470">
                  <c:v>6.8180712163092201</c:v>
                </c:pt>
                <c:pt idx="471">
                  <c:v>7.1786154132187097</c:v>
                </c:pt>
                <c:pt idx="472">
                  <c:v>8.5742045735490997</c:v>
                </c:pt>
                <c:pt idx="473">
                  <c:v>7.6961890157600203</c:v>
                </c:pt>
                <c:pt idx="474">
                  <c:v>7.7547472066248</c:v>
                </c:pt>
                <c:pt idx="475">
                  <c:v>7.0053587992466699</c:v>
                </c:pt>
                <c:pt idx="476">
                  <c:v>7.4928249301575098</c:v>
                </c:pt>
                <c:pt idx="477">
                  <c:v>7.6963821292303303</c:v>
                </c:pt>
                <c:pt idx="478">
                  <c:v>#N/A</c:v>
                </c:pt>
                <c:pt idx="479">
                  <c:v>#N/A</c:v>
                </c:pt>
                <c:pt idx="480">
                  <c:v>17.767679361837398</c:v>
                </c:pt>
                <c:pt idx="481">
                  <c:v>17.5673767127426</c:v>
                </c:pt>
                <c:pt idx="482">
                  <c:v>13.630645183259301</c:v>
                </c:pt>
                <c:pt idx="483">
                  <c:v>14.773538498418199</c:v>
                </c:pt>
                <c:pt idx="484">
                  <c:v>13.603405576173699</c:v>
                </c:pt>
                <c:pt idx="485">
                  <c:v>15.039503747362801</c:v>
                </c:pt>
                <c:pt idx="486">
                  <c:v>13.905445035742</c:v>
                </c:pt>
                <c:pt idx="487">
                  <c:v>13.315294031235</c:v>
                </c:pt>
                <c:pt idx="488">
                  <c:v>15.706559109340301</c:v>
                </c:pt>
                <c:pt idx="489">
                  <c:v>13.156183057278801</c:v>
                </c:pt>
                <c:pt idx="490">
                  <c:v>16.767528334551699</c:v>
                </c:pt>
                <c:pt idx="491">
                  <c:v>17.928054918084101</c:v>
                </c:pt>
                <c:pt idx="492">
                  <c:v>15.6869182316767</c:v>
                </c:pt>
                <c:pt idx="493">
                  <c:v>16.173796859978101</c:v>
                </c:pt>
                <c:pt idx="494">
                  <c:v>16.627501708744401</c:v>
                </c:pt>
                <c:pt idx="495">
                  <c:v>16.209652022596099</c:v>
                </c:pt>
                <c:pt idx="496">
                  <c:v>15.9599694578953</c:v>
                </c:pt>
                <c:pt idx="497">
                  <c:v>15.888399501450699</c:v>
                </c:pt>
                <c:pt idx="498">
                  <c:v>15.25619439197</c:v>
                </c:pt>
                <c:pt idx="499">
                  <c:v>15.3742669649885</c:v>
                </c:pt>
                <c:pt idx="500">
                  <c:v>15.9283765028367</c:v>
                </c:pt>
                <c:pt idx="501">
                  <c:v>15.0403346307359</c:v>
                </c:pt>
                <c:pt idx="502">
                  <c:v>15.670490222052999</c:v>
                </c:pt>
                <c:pt idx="503">
                  <c:v>14.6741377098584</c:v>
                </c:pt>
                <c:pt idx="504">
                  <c:v>15.371167766694301</c:v>
                </c:pt>
                <c:pt idx="505">
                  <c:v>15.7919062613398</c:v>
                </c:pt>
                <c:pt idx="506">
                  <c:v>15.418880177928999</c:v>
                </c:pt>
                <c:pt idx="507">
                  <c:v>15.165251723233</c:v>
                </c:pt>
                <c:pt idx="508">
                  <c:v>14.450179661914101</c:v>
                </c:pt>
                <c:pt idx="509">
                  <c:v>14.3348324099919</c:v>
                </c:pt>
                <c:pt idx="510">
                  <c:v>15.2634118758842</c:v>
                </c:pt>
                <c:pt idx="511">
                  <c:v>14.9991458234439</c:v>
                </c:pt>
                <c:pt idx="512">
                  <c:v>15.1976411292734</c:v>
                </c:pt>
                <c:pt idx="513">
                  <c:v>15.173815009699799</c:v>
                </c:pt>
                <c:pt idx="514">
                  <c:v>15.8100691713062</c:v>
                </c:pt>
                <c:pt idx="515">
                  <c:v>14.9054304352822</c:v>
                </c:pt>
                <c:pt idx="516">
                  <c:v>14.402125581780499</c:v>
                </c:pt>
                <c:pt idx="517">
                  <c:v>15.030872065565701</c:v>
                </c:pt>
                <c:pt idx="518">
                  <c:v>16.032109558068701</c:v>
                </c:pt>
                <c:pt idx="519">
                  <c:v>14.8317220674518</c:v>
                </c:pt>
                <c:pt idx="520">
                  <c:v>15.3601906562224</c:v>
                </c:pt>
                <c:pt idx="521">
                  <c:v>14.6385825255214</c:v>
                </c:pt>
                <c:pt idx="522">
                  <c:v>15.1484941234165</c:v>
                </c:pt>
                <c:pt idx="523">
                  <c:v>13.513649718502499</c:v>
                </c:pt>
                <c:pt idx="524">
                  <c:v>13.987341248857501</c:v>
                </c:pt>
                <c:pt idx="525">
                  <c:v>14.3904980431463</c:v>
                </c:pt>
                <c:pt idx="526">
                  <c:v>12.419819988812501</c:v>
                </c:pt>
                <c:pt idx="527">
                  <c:v>12.0072085051793</c:v>
                </c:pt>
                <c:pt idx="528">
                  <c:v>10.937457464287601</c:v>
                </c:pt>
                <c:pt idx="529">
                  <c:v>11.0693154861853</c:v>
                </c:pt>
                <c:pt idx="530">
                  <c:v>11.9480452474569</c:v>
                </c:pt>
                <c:pt idx="531">
                  <c:v>11.0591719063959</c:v>
                </c:pt>
                <c:pt idx="532">
                  <c:v>10.922820600036401</c:v>
                </c:pt>
                <c:pt idx="533">
                  <c:v>12.6231746481964</c:v>
                </c:pt>
                <c:pt idx="534">
                  <c:v>14.359429984824899</c:v>
                </c:pt>
                <c:pt idx="535">
                  <c:v>13.186213592080399</c:v>
                </c:pt>
                <c:pt idx="536">
                  <c:v>13.5776499983306</c:v>
                </c:pt>
                <c:pt idx="537">
                  <c:v>11.3724929681356</c:v>
                </c:pt>
                <c:pt idx="538">
                  <c:v>12.467368609403801</c:v>
                </c:pt>
                <c:pt idx="539">
                  <c:v>11.947298739483999</c:v>
                </c:pt>
                <c:pt idx="540">
                  <c:v>13.423318345137</c:v>
                </c:pt>
                <c:pt idx="541">
                  <c:v>12.6415428633112</c:v>
                </c:pt>
                <c:pt idx="542">
                  <c:v>14.9444619102643</c:v>
                </c:pt>
                <c:pt idx="543">
                  <c:v>13.288325991263701</c:v>
                </c:pt>
                <c:pt idx="544">
                  <c:v>12.990515218750501</c:v>
                </c:pt>
                <c:pt idx="545">
                  <c:v>12.258582475060299</c:v>
                </c:pt>
                <c:pt idx="546">
                  <c:v>13.2171144626549</c:v>
                </c:pt>
                <c:pt idx="547">
                  <c:v>11.770782836787401</c:v>
                </c:pt>
                <c:pt idx="548">
                  <c:v>11.652600419379</c:v>
                </c:pt>
                <c:pt idx="549">
                  <c:v>12.639429784483699</c:v>
                </c:pt>
                <c:pt idx="550">
                  <c:v>14.1280299908387</c:v>
                </c:pt>
                <c:pt idx="551">
                  <c:v>13.279138003290999</c:v>
                </c:pt>
                <c:pt idx="552">
                  <c:v>12.534434974743499</c:v>
                </c:pt>
                <c:pt idx="553">
                  <c:v>14.6172089424873</c:v>
                </c:pt>
                <c:pt idx="554">
                  <c:v>15.710024950087099</c:v>
                </c:pt>
                <c:pt idx="555">
                  <c:v>13.171871084134599</c:v>
                </c:pt>
                <c:pt idx="556">
                  <c:v>14.000511154797399</c:v>
                </c:pt>
                <c:pt idx="557">
                  <c:v>12</c:v>
                </c:pt>
                <c:pt idx="558">
                  <c:v>10.971466582598</c:v>
                </c:pt>
                <c:pt idx="559">
                  <c:v>12.002437764416801</c:v>
                </c:pt>
                <c:pt idx="560">
                  <c:v>10.174231623738899</c:v>
                </c:pt>
                <c:pt idx="561">
                  <c:v>11.278652169454601</c:v>
                </c:pt>
                <c:pt idx="562">
                  <c:v>10.7307191843653</c:v>
                </c:pt>
                <c:pt idx="563">
                  <c:v>10.8372235885954</c:v>
                </c:pt>
                <c:pt idx="564">
                  <c:v>11.901202437448999</c:v>
                </c:pt>
                <c:pt idx="565">
                  <c:v>10.0888885765933</c:v>
                </c:pt>
                <c:pt idx="566">
                  <c:v>9.6688505562941707</c:v>
                </c:pt>
                <c:pt idx="567">
                  <c:v>9.3893728921819601</c:v>
                </c:pt>
                <c:pt idx="568">
                  <c:v>10.6099478550514</c:v>
                </c:pt>
                <c:pt idx="569">
                  <c:v>10.906242119813699</c:v>
                </c:pt>
                <c:pt idx="570">
                  <c:v>9.8052555899517397</c:v>
                </c:pt>
                <c:pt idx="571">
                  <c:v>11.3374041088666</c:v>
                </c:pt>
                <c:pt idx="572">
                  <c:v>11.3216363441322</c:v>
                </c:pt>
                <c:pt idx="573">
                  <c:v>9.9703912388964895</c:v>
                </c:pt>
                <c:pt idx="574">
                  <c:v>12.5121476415374</c:v>
                </c:pt>
                <c:pt idx="575">
                  <c:v>11.3704371059598</c:v>
                </c:pt>
                <c:pt idx="576">
                  <c:v>10.5217191107654</c:v>
                </c:pt>
                <c:pt idx="577">
                  <c:v>10.0634155605382</c:v>
                </c:pt>
                <c:pt idx="578">
                  <c:v>9.8043996851570796</c:v>
                </c:pt>
                <c:pt idx="579">
                  <c:v>9.8835091099109604</c:v>
                </c:pt>
                <c:pt idx="580">
                  <c:v>15.719515857742699</c:v>
                </c:pt>
                <c:pt idx="581">
                  <c:v>15.337143971571299</c:v>
                </c:pt>
                <c:pt idx="582">
                  <c:v>13.568189655962801</c:v>
                </c:pt>
                <c:pt idx="583">
                  <c:v>14.9849814255206</c:v>
                </c:pt>
                <c:pt idx="584">
                  <c:v>11.726376569580999</c:v>
                </c:pt>
                <c:pt idx="585">
                  <c:v>10.5065381864909</c:v>
                </c:pt>
                <c:pt idx="586">
                  <c:v>14.111635656410501</c:v>
                </c:pt>
                <c:pt idx="587">
                  <c:v>12.6782047064038</c:v>
                </c:pt>
                <c:pt idx="588">
                  <c:v>13.355827483041599</c:v>
                </c:pt>
                <c:pt idx="589">
                  <c:v>13.8936079605394</c:v>
                </c:pt>
                <c:pt idx="590">
                  <c:v>14.310347272785901</c:v>
                </c:pt>
                <c:pt idx="591">
                  <c:v>13.4785450318532</c:v>
                </c:pt>
                <c:pt idx="592">
                  <c:v>8.3381023114634605</c:v>
                </c:pt>
                <c:pt idx="593">
                  <c:v>11.315766589372499</c:v>
                </c:pt>
                <c:pt idx="594">
                  <c:v>10.021272809949201</c:v>
                </c:pt>
                <c:pt idx="595">
                  <c:v>14.9724722976427</c:v>
                </c:pt>
                <c:pt idx="596">
                  <c:v>14.0269224781322</c:v>
                </c:pt>
                <c:pt idx="597">
                  <c:v>13.800921234224599</c:v>
                </c:pt>
                <c:pt idx="598">
                  <c:v>14.190758753590201</c:v>
                </c:pt>
                <c:pt idx="599">
                  <c:v>12.385262909905</c:v>
                </c:pt>
                <c:pt idx="600">
                  <c:v>11.3663096547289</c:v>
                </c:pt>
                <c:pt idx="601">
                  <c:v>12.8406117067608</c:v>
                </c:pt>
                <c:pt idx="602">
                  <c:v>9.8909028977850397</c:v>
                </c:pt>
                <c:pt idx="603">
                  <c:v>15.884294792545701</c:v>
                </c:pt>
                <c:pt idx="604">
                  <c:v>16.243274468543301</c:v>
                </c:pt>
                <c:pt idx="605">
                  <c:v>15.918463106548501</c:v>
                </c:pt>
                <c:pt idx="606">
                  <c:v>15.1228505694174</c:v>
                </c:pt>
                <c:pt idx="607">
                  <c:v>12.9199862362399</c:v>
                </c:pt>
                <c:pt idx="608">
                  <c:v>14.1944187168568</c:v>
                </c:pt>
                <c:pt idx="609">
                  <c:v>14.995664106027901</c:v>
                </c:pt>
                <c:pt idx="610">
                  <c:v>14.6631294784818</c:v>
                </c:pt>
                <c:pt idx="611">
                  <c:v>12.6648380105651</c:v>
                </c:pt>
                <c:pt idx="612">
                  <c:v>14.9653221286079</c:v>
                </c:pt>
                <c:pt idx="613">
                  <c:v>14.3913673723795</c:v>
                </c:pt>
                <c:pt idx="614">
                  <c:v>15.266563383737299</c:v>
                </c:pt>
                <c:pt idx="615">
                  <c:v>13.9952363866838</c:v>
                </c:pt>
                <c:pt idx="616">
                  <c:v>15.6850033565354</c:v>
                </c:pt>
                <c:pt idx="617">
                  <c:v>13.780027703515</c:v>
                </c:pt>
                <c:pt idx="618">
                  <c:v>12.903085881312601</c:v>
                </c:pt>
                <c:pt idx="619">
                  <c:v>13.220948184825801</c:v>
                </c:pt>
                <c:pt idx="620">
                  <c:v>12.873351776355699</c:v>
                </c:pt>
                <c:pt idx="621">
                  <c:v>12.493458825014001</c:v>
                </c:pt>
                <c:pt idx="622">
                  <c:v>14.380389561134001</c:v>
                </c:pt>
                <c:pt idx="623">
                  <c:v>13.352814183836699</c:v>
                </c:pt>
                <c:pt idx="624">
                  <c:v>11.4895108788921</c:v>
                </c:pt>
                <c:pt idx="625">
                  <c:v>13.5852545897921</c:v>
                </c:pt>
                <c:pt idx="626">
                  <c:v>13.613890770726099</c:v>
                </c:pt>
                <c:pt idx="627">
                  <c:v>13</c:v>
                </c:pt>
                <c:pt idx="628">
                  <c:v>11.2633359458458</c:v>
                </c:pt>
                <c:pt idx="629">
                  <c:v>12.9469741614706</c:v>
                </c:pt>
                <c:pt idx="630">
                  <c:v>12.1852270424362</c:v>
                </c:pt>
                <c:pt idx="631">
                  <c:v>12.6504084235899</c:v>
                </c:pt>
                <c:pt idx="632">
                  <c:v>12.9901933627863</c:v>
                </c:pt>
                <c:pt idx="633">
                  <c:v>11.535815056160599</c:v>
                </c:pt>
                <c:pt idx="634">
                  <c:v>11.5439984981585</c:v>
                </c:pt>
                <c:pt idx="635">
                  <c:v>12.0661294032397</c:v>
                </c:pt>
                <c:pt idx="636">
                  <c:v>12.430684517722799</c:v>
                </c:pt>
                <c:pt idx="637">
                  <c:v>11.1567797801521</c:v>
                </c:pt>
                <c:pt idx="638">
                  <c:v>13</c:v>
                </c:pt>
                <c:pt idx="639">
                  <c:v>13.7257824027275</c:v>
                </c:pt>
                <c:pt idx="640">
                  <c:v>14.8311523309814</c:v>
                </c:pt>
                <c:pt idx="641">
                  <c:v>14.729513407382401</c:v>
                </c:pt>
                <c:pt idx="642">
                  <c:v>13.9439873443109</c:v>
                </c:pt>
                <c:pt idx="643">
                  <c:v>12.622363696884801</c:v>
                </c:pt>
                <c:pt idx="644">
                  <c:v>13.266953772037199</c:v>
                </c:pt>
                <c:pt idx="645">
                  <c:v>13.9782708580692</c:v>
                </c:pt>
                <c:pt idx="646">
                  <c:v>13.1509569680358</c:v>
                </c:pt>
                <c:pt idx="647">
                  <c:v>13.0473740899617</c:v>
                </c:pt>
                <c:pt idx="648">
                  <c:v>12.8746106190203</c:v>
                </c:pt>
                <c:pt idx="649">
                  <c:v>12.337549423284001</c:v>
                </c:pt>
                <c:pt idx="650">
                  <c:v>14.890373834698501</c:v>
                </c:pt>
                <c:pt idx="651">
                  <c:v>14</c:v>
                </c:pt>
                <c:pt idx="652">
                  <c:v>14.4465827322003</c:v>
                </c:pt>
                <c:pt idx="653">
                  <c:v>13.2708932607176</c:v>
                </c:pt>
                <c:pt idx="654">
                  <c:v>12.795776923031401</c:v>
                </c:pt>
                <c:pt idx="655">
                  <c:v>12.7704781898384</c:v>
                </c:pt>
                <c:pt idx="656">
                  <c:v>12.559016347161799</c:v>
                </c:pt>
                <c:pt idx="657">
                  <c:v>14.0148907923839</c:v>
                </c:pt>
                <c:pt idx="658">
                  <c:v>13.4153264444447</c:v>
                </c:pt>
                <c:pt idx="659">
                  <c:v>12.9362429222075</c:v>
                </c:pt>
                <c:pt idx="660">
                  <c:v>13.3183061994608</c:v>
                </c:pt>
                <c:pt idx="661">
                  <c:v>13.450283631596401</c:v>
                </c:pt>
                <c:pt idx="662">
                  <c:v>13.5170347613592</c:v>
                </c:pt>
                <c:pt idx="663">
                  <c:v>10.3284867994404</c:v>
                </c:pt>
                <c:pt idx="664">
                  <c:v>9.7222751119208102</c:v>
                </c:pt>
                <c:pt idx="665">
                  <c:v>10.0793264307526</c:v>
                </c:pt>
                <c:pt idx="666">
                  <c:v>12.9788899522579</c:v>
                </c:pt>
                <c:pt idx="667">
                  <c:v>12.473297723143601</c:v>
                </c:pt>
                <c:pt idx="668">
                  <c:v>12.381267695889701</c:v>
                </c:pt>
                <c:pt idx="669">
                  <c:v>11.402325310481</c:v>
                </c:pt>
                <c:pt idx="670">
                  <c:v>11.891885832938</c:v>
                </c:pt>
                <c:pt idx="671">
                  <c:v>9.2383688291868395</c:v>
                </c:pt>
                <c:pt idx="672">
                  <c:v>9.2887849584784608</c:v>
                </c:pt>
                <c:pt idx="673">
                  <c:v>10.2919075605488</c:v>
                </c:pt>
                <c:pt idx="674">
                  <c:v>12.5933444829792</c:v>
                </c:pt>
                <c:pt idx="675">
                  <c:v>9.0661801799529194</c:v>
                </c:pt>
                <c:pt idx="676">
                  <c:v>15.747027817948</c:v>
                </c:pt>
                <c:pt idx="677">
                  <c:v>14.9976796687596</c:v>
                </c:pt>
                <c:pt idx="678">
                  <c:v>17.830003636718398</c:v>
                </c:pt>
                <c:pt idx="679">
                  <c:v>17.579053783048298</c:v>
                </c:pt>
                <c:pt idx="680">
                  <c:v>15.378186917517899</c:v>
                </c:pt>
                <c:pt idx="681">
                  <c:v>15.0109427593558</c:v>
                </c:pt>
                <c:pt idx="682">
                  <c:v>16.444732022756501</c:v>
                </c:pt>
                <c:pt idx="683">
                  <c:v>15.4059709785408</c:v>
                </c:pt>
                <c:pt idx="684">
                  <c:v>14.2675725001099</c:v>
                </c:pt>
                <c:pt idx="685">
                  <c:v>16.227542395940102</c:v>
                </c:pt>
                <c:pt idx="686">
                  <c:v>14.5129947401196</c:v>
                </c:pt>
                <c:pt idx="687">
                  <c:v>16.088029315358899</c:v>
                </c:pt>
                <c:pt idx="688">
                  <c:v>16.810132825320501</c:v>
                </c:pt>
                <c:pt idx="689">
                  <c:v>13.7847813252449</c:v>
                </c:pt>
                <c:pt idx="690">
                  <c:v>14.9863070480276</c:v>
                </c:pt>
                <c:pt idx="691">
                  <c:v>13.294461699247201</c:v>
                </c:pt>
                <c:pt idx="692">
                  <c:v>17.1176943525195</c:v>
                </c:pt>
                <c:pt idx="693">
                  <c:v>15.314731382043901</c:v>
                </c:pt>
                <c:pt idx="694">
                  <c:v>14.8421751498151</c:v>
                </c:pt>
                <c:pt idx="695">
                  <c:v>13.1216259245265</c:v>
                </c:pt>
                <c:pt idx="696">
                  <c:v>12.6730363989503</c:v>
                </c:pt>
                <c:pt idx="697">
                  <c:v>14.0393624628183</c:v>
                </c:pt>
                <c:pt idx="698">
                  <c:v>14.7222641855818</c:v>
                </c:pt>
                <c:pt idx="699">
                  <c:v>14.972546942710601</c:v>
                </c:pt>
                <c:pt idx="700">
                  <c:v>14.6604678101454</c:v>
                </c:pt>
                <c:pt idx="701">
                  <c:v>14.4361363010493</c:v>
                </c:pt>
                <c:pt idx="702">
                  <c:v>13.4874393724082</c:v>
                </c:pt>
                <c:pt idx="703">
                  <c:v>13.971052147132101</c:v>
                </c:pt>
                <c:pt idx="704">
                  <c:v>14.7262980601612</c:v>
                </c:pt>
                <c:pt idx="705">
                  <c:v>13.642418567996</c:v>
                </c:pt>
                <c:pt idx="706">
                  <c:v>13.4344355153608</c:v>
                </c:pt>
                <c:pt idx="707">
                  <c:v>13.917748826328999</c:v>
                </c:pt>
                <c:pt idx="708">
                  <c:v>12.7227317425685</c:v>
                </c:pt>
                <c:pt idx="709">
                  <c:v>14.3741875804884</c:v>
                </c:pt>
                <c:pt idx="710">
                  <c:v>12.334888744436</c:v>
                </c:pt>
                <c:pt idx="711">
                  <c:v>13.4086509426047</c:v>
                </c:pt>
                <c:pt idx="712">
                  <c:v>13.1769596558291</c:v>
                </c:pt>
                <c:pt idx="713">
                  <c:v>12.587137986724599</c:v>
                </c:pt>
                <c:pt idx="714">
                  <c:v>12.6453843462691</c:v>
                </c:pt>
                <c:pt idx="715">
                  <c:v>12.59880540786</c:v>
                </c:pt>
                <c:pt idx="716">
                  <c:v>12.181230545658099</c:v>
                </c:pt>
                <c:pt idx="717">
                  <c:v>13.186245087553999</c:v>
                </c:pt>
                <c:pt idx="718">
                  <c:v>12.4921573401842</c:v>
                </c:pt>
                <c:pt idx="719">
                  <c:v>11.938527237980001</c:v>
                </c:pt>
                <c:pt idx="720">
                  <c:v>12.4550914752721</c:v>
                </c:pt>
                <c:pt idx="721">
                  <c:v>12.1644961362173</c:v>
                </c:pt>
                <c:pt idx="722">
                  <c:v>11.961609560589</c:v>
                </c:pt>
                <c:pt idx="723">
                  <c:v>12.088010155598999</c:v>
                </c:pt>
                <c:pt idx="724">
                  <c:v>13.8482893782479</c:v>
                </c:pt>
                <c:pt idx="725">
                  <c:v>13.278063114743199</c:v>
                </c:pt>
                <c:pt idx="726">
                  <c:v>13.5954800869522</c:v>
                </c:pt>
                <c:pt idx="727">
                  <c:v>13.5125366311914</c:v>
                </c:pt>
                <c:pt idx="728">
                  <c:v>13.5342540512856</c:v>
                </c:pt>
                <c:pt idx="729">
                  <c:v>13.5960171159516</c:v>
                </c:pt>
                <c:pt idx="730">
                  <c:v>13.915693451650201</c:v>
                </c:pt>
                <c:pt idx="731">
                  <c:v>13.1057327648811</c:v>
                </c:pt>
                <c:pt idx="732">
                  <c:v>14.326740924586099</c:v>
                </c:pt>
                <c:pt idx="733">
                  <c:v>13.744315391476</c:v>
                </c:pt>
                <c:pt idx="734">
                  <c:v>13</c:v>
                </c:pt>
                <c:pt idx="735">
                  <c:v>12.4852520005245</c:v>
                </c:pt>
                <c:pt idx="736">
                  <c:v>12.669577897348899</c:v>
                </c:pt>
                <c:pt idx="737">
                  <c:v>13.1608368161264</c:v>
                </c:pt>
                <c:pt idx="738">
                  <c:v>12.6101912321969</c:v>
                </c:pt>
                <c:pt idx="739">
                  <c:v>12.9044339915466</c:v>
                </c:pt>
                <c:pt idx="740">
                  <c:v>13.384040448109999</c:v>
                </c:pt>
                <c:pt idx="741">
                  <c:v>#N/A</c:v>
                </c:pt>
                <c:pt idx="742">
                  <c:v>12.4157856674607</c:v>
                </c:pt>
                <c:pt idx="743">
                  <c:v>12.122681475245599</c:v>
                </c:pt>
                <c:pt idx="744">
                  <c:v>13.013103407560299</c:v>
                </c:pt>
                <c:pt idx="745">
                  <c:v>12.303150421732701</c:v>
                </c:pt>
                <c:pt idx="746">
                  <c:v>12.642813234391699</c:v>
                </c:pt>
                <c:pt idx="747">
                  <c:v>12.579752871294801</c:v>
                </c:pt>
                <c:pt idx="748">
                  <c:v>12.98263854919</c:v>
                </c:pt>
                <c:pt idx="749">
                  <c:v>11.999469333880199</c:v>
                </c:pt>
                <c:pt idx="750">
                  <c:v>12.376734597579601</c:v>
                </c:pt>
                <c:pt idx="751">
                  <c:v>12.906918965228501</c:v>
                </c:pt>
                <c:pt idx="752">
                  <c:v>12.6820703479267</c:v>
                </c:pt>
                <c:pt idx="753">
                  <c:v>12.8401968374768</c:v>
                </c:pt>
                <c:pt idx="754">
                  <c:v>12.305258559316099</c:v>
                </c:pt>
                <c:pt idx="755">
                  <c:v>12.2749857432821</c:v>
                </c:pt>
                <c:pt idx="756">
                  <c:v>12.095278880124001</c:v>
                </c:pt>
                <c:pt idx="757">
                  <c:v>12.6798195669645</c:v>
                </c:pt>
                <c:pt idx="758">
                  <c:v>12.3699111162992</c:v>
                </c:pt>
                <c:pt idx="759">
                  <c:v>12.211245134010699</c:v>
                </c:pt>
                <c:pt idx="760">
                  <c:v>12</c:v>
                </c:pt>
                <c:pt idx="761">
                  <c:v>12.601978502857801</c:v>
                </c:pt>
                <c:pt idx="762">
                  <c:v>12.7242452042269</c:v>
                </c:pt>
                <c:pt idx="763">
                  <c:v>12.8256470212916</c:v>
                </c:pt>
                <c:pt idx="764">
                  <c:v>12.9639387041452</c:v>
                </c:pt>
                <c:pt idx="765">
                  <c:v>11.9715228182774</c:v>
                </c:pt>
                <c:pt idx="766">
                  <c:v>11.217867756653099</c:v>
                </c:pt>
                <c:pt idx="767">
                  <c:v>12.1265851413965</c:v>
                </c:pt>
                <c:pt idx="768">
                  <c:v>12.0586900062401</c:v>
                </c:pt>
                <c:pt idx="769">
                  <c:v>12.001585178585399</c:v>
                </c:pt>
                <c:pt idx="770">
                  <c:v>12.1299116983055</c:v>
                </c:pt>
                <c:pt idx="771">
                  <c:v>11.535232381133699</c:v>
                </c:pt>
                <c:pt idx="772">
                  <c:v>12.2021651320769</c:v>
                </c:pt>
                <c:pt idx="773">
                  <c:v>12.541624082192399</c:v>
                </c:pt>
                <c:pt idx="774">
                  <c:v>12.8094450875398</c:v>
                </c:pt>
                <c:pt idx="775">
                  <c:v>12.8570249184937</c:v>
                </c:pt>
                <c:pt idx="776">
                  <c:v>11.4188189597388</c:v>
                </c:pt>
                <c:pt idx="777">
                  <c:v>15.989874002326999</c:v>
                </c:pt>
                <c:pt idx="778">
                  <c:v>16.009373402571999</c:v>
                </c:pt>
                <c:pt idx="779">
                  <c:v>15.988159500320901</c:v>
                </c:pt>
                <c:pt idx="780">
                  <c:v>16.5533408555461</c:v>
                </c:pt>
                <c:pt idx="781">
                  <c:v>15.8008613803432</c:v>
                </c:pt>
                <c:pt idx="782">
                  <c:v>15.904686993059</c:v>
                </c:pt>
                <c:pt idx="783">
                  <c:v>15.470796975993901</c:v>
                </c:pt>
                <c:pt idx="784">
                  <c:v>13.130092094660499</c:v>
                </c:pt>
                <c:pt idx="785">
                  <c:v>13.874012603198</c:v>
                </c:pt>
                <c:pt idx="786">
                  <c:v>13.971467051841101</c:v>
                </c:pt>
                <c:pt idx="787">
                  <c:v>15.8710468812938</c:v>
                </c:pt>
                <c:pt idx="788">
                  <c:v>15.059105015306301</c:v>
                </c:pt>
                <c:pt idx="789">
                  <c:v>15.509912725501501</c:v>
                </c:pt>
                <c:pt idx="790">
                  <c:v>16.101753855969601</c:v>
                </c:pt>
                <c:pt idx="791">
                  <c:v>15.7995727507196</c:v>
                </c:pt>
                <c:pt idx="792">
                  <c:v>14.322986803477701</c:v>
                </c:pt>
                <c:pt idx="793">
                  <c:v>15.0349851767521</c:v>
                </c:pt>
                <c:pt idx="794">
                  <c:v>14.3167871057684</c:v>
                </c:pt>
                <c:pt idx="795">
                  <c:v>14.023298482503201</c:v>
                </c:pt>
                <c:pt idx="796">
                  <c:v>14.784907102597799</c:v>
                </c:pt>
                <c:pt idx="797">
                  <c:v>12.240861445088999</c:v>
                </c:pt>
                <c:pt idx="798">
                  <c:v>15.331274802069</c:v>
                </c:pt>
                <c:pt idx="799">
                  <c:v>12.480589147513401</c:v>
                </c:pt>
                <c:pt idx="800">
                  <c:v>13.130288928010501</c:v>
                </c:pt>
                <c:pt idx="801">
                  <c:v>13.318432260703201</c:v>
                </c:pt>
                <c:pt idx="802">
                  <c:v>13.8895827683397</c:v>
                </c:pt>
                <c:pt idx="803">
                  <c:v>16.371924114041899</c:v>
                </c:pt>
                <c:pt idx="804">
                  <c:v>16</c:v>
                </c:pt>
                <c:pt idx="805">
                  <c:v>13.9345812462245</c:v>
                </c:pt>
                <c:pt idx="806">
                  <c:v>14.2476257085646</c:v>
                </c:pt>
                <c:pt idx="807">
                  <c:v>14.2423968130782</c:v>
                </c:pt>
                <c:pt idx="808">
                  <c:v>15.638845370130699</c:v>
                </c:pt>
                <c:pt idx="809">
                  <c:v>13.035211837319901</c:v>
                </c:pt>
                <c:pt idx="810">
                  <c:v>13.446078664582201</c:v>
                </c:pt>
                <c:pt idx="811">
                  <c:v>12.8616845562048</c:v>
                </c:pt>
                <c:pt idx="812">
                  <c:v>12.688633909747599</c:v>
                </c:pt>
                <c:pt idx="813">
                  <c:v>12.862686011686501</c:v>
                </c:pt>
                <c:pt idx="814">
                  <c:v>12.017938682312399</c:v>
                </c:pt>
                <c:pt idx="815">
                  <c:v>12.251955466071401</c:v>
                </c:pt>
                <c:pt idx="816">
                  <c:v>12.8656814316269</c:v>
                </c:pt>
                <c:pt idx="817">
                  <c:v>12.426202843427699</c:v>
                </c:pt>
                <c:pt idx="818">
                  <c:v>15.5237329416947</c:v>
                </c:pt>
                <c:pt idx="819">
                  <c:v>15.668818586350801</c:v>
                </c:pt>
                <c:pt idx="820">
                  <c:v>14.6527960545501</c:v>
                </c:pt>
                <c:pt idx="821">
                  <c:v>14.4831964790634</c:v>
                </c:pt>
                <c:pt idx="822">
                  <c:v>16</c:v>
                </c:pt>
                <c:pt idx="823">
                  <c:v>14.402445829324201</c:v>
                </c:pt>
                <c:pt idx="824">
                  <c:v>12.2597206127543</c:v>
                </c:pt>
                <c:pt idx="825">
                  <c:v>12.854193234677</c:v>
                </c:pt>
                <c:pt idx="826">
                  <c:v>12.165216018443701</c:v>
                </c:pt>
                <c:pt idx="827">
                  <c:v>12</c:v>
                </c:pt>
                <c:pt idx="828">
                  <c:v>13.4366711267705</c:v>
                </c:pt>
                <c:pt idx="829">
                  <c:v>15.084083484338001</c:v>
                </c:pt>
                <c:pt idx="830">
                  <c:v>13.8467835053837</c:v>
                </c:pt>
                <c:pt idx="831">
                  <c:v>11.9905616768536</c:v>
                </c:pt>
                <c:pt idx="832">
                  <c:v>11.969808542698299</c:v>
                </c:pt>
                <c:pt idx="833">
                  <c:v>12.4496324562501</c:v>
                </c:pt>
                <c:pt idx="834">
                  <c:v>11.4557540037391</c:v>
                </c:pt>
                <c:pt idx="835">
                  <c:v>12.7873836959616</c:v>
                </c:pt>
                <c:pt idx="836">
                  <c:v>12.5197835546339</c:v>
                </c:pt>
                <c:pt idx="837">
                  <c:v>12.3336469775256</c:v>
                </c:pt>
                <c:pt idx="838">
                  <c:v>12.0666570186809</c:v>
                </c:pt>
                <c:pt idx="839">
                  <c:v>#N/A</c:v>
                </c:pt>
                <c:pt idx="840">
                  <c:v>#N/A</c:v>
                </c:pt>
                <c:pt idx="841">
                  <c:v>12.6523408724851</c:v>
                </c:pt>
                <c:pt idx="842">
                  <c:v>11.492157649093</c:v>
                </c:pt>
                <c:pt idx="843">
                  <c:v>11.0649787813927</c:v>
                </c:pt>
                <c:pt idx="844">
                  <c:v>11.252708211394999</c:v>
                </c:pt>
                <c:pt idx="845">
                  <c:v>11.639491295176001</c:v>
                </c:pt>
                <c:pt idx="846">
                  <c:v>15.1016208131054</c:v>
                </c:pt>
                <c:pt idx="847">
                  <c:v>12.895941222524799</c:v>
                </c:pt>
                <c:pt idx="848">
                  <c:v>13</c:v>
                </c:pt>
                <c:pt idx="849">
                  <c:v>15.512345901124901</c:v>
                </c:pt>
                <c:pt idx="850">
                  <c:v>14.353926413746599</c:v>
                </c:pt>
                <c:pt idx="851">
                  <c:v>13.9997750983971</c:v>
                </c:pt>
                <c:pt idx="852">
                  <c:v>11.807109399238101</c:v>
                </c:pt>
                <c:pt idx="853">
                  <c:v>14.9990440762283</c:v>
                </c:pt>
                <c:pt idx="854">
                  <c:v>14.5621148301889</c:v>
                </c:pt>
                <c:pt idx="855">
                  <c:v>12.9173268870443</c:v>
                </c:pt>
                <c:pt idx="856">
                  <c:v>13.127231337418801</c:v>
                </c:pt>
                <c:pt idx="857">
                  <c:v>13.0522491191537</c:v>
                </c:pt>
                <c:pt idx="858">
                  <c:v>12.4823026873587</c:v>
                </c:pt>
                <c:pt idx="859">
                  <c:v>13.5882374890717</c:v>
                </c:pt>
                <c:pt idx="860">
                  <c:v>12.2039836344245</c:v>
                </c:pt>
                <c:pt idx="861">
                  <c:v>11.611392967485701</c:v>
                </c:pt>
                <c:pt idx="862">
                  <c:v>12.8018051180141</c:v>
                </c:pt>
                <c:pt idx="863">
                  <c:v>14.4893775426827</c:v>
                </c:pt>
                <c:pt idx="864">
                  <c:v>13.3597389041116</c:v>
                </c:pt>
                <c:pt idx="865">
                  <c:v>11.6676230347601</c:v>
                </c:pt>
                <c:pt idx="866">
                  <c:v>17.791045906040399</c:v>
                </c:pt>
                <c:pt idx="867">
                  <c:v>16.6061412796453</c:v>
                </c:pt>
                <c:pt idx="868">
                  <c:v>18.072287195703399</c:v>
                </c:pt>
                <c:pt idx="869">
                  <c:v>16.197496651494799</c:v>
                </c:pt>
                <c:pt idx="870">
                  <c:v>16.407634056724099</c:v>
                </c:pt>
                <c:pt idx="871">
                  <c:v>14.718202247439599</c:v>
                </c:pt>
                <c:pt idx="872">
                  <c:v>12.7259264422757</c:v>
                </c:pt>
                <c:pt idx="873">
                  <c:v>14.583216311780999</c:v>
                </c:pt>
                <c:pt idx="874">
                  <c:v>11.7847864145706</c:v>
                </c:pt>
                <c:pt idx="875">
                  <c:v>13.795305386977301</c:v>
                </c:pt>
                <c:pt idx="876">
                  <c:v>14.0402633406572</c:v>
                </c:pt>
                <c:pt idx="877">
                  <c:v>14.026862463650501</c:v>
                </c:pt>
                <c:pt idx="878">
                  <c:v>14.6146524156821</c:v>
                </c:pt>
                <c:pt idx="879">
                  <c:v>14.8967172974164</c:v>
                </c:pt>
                <c:pt idx="880">
                  <c:v>14.6961335397631</c:v>
                </c:pt>
                <c:pt idx="881">
                  <c:v>14.8255910817337</c:v>
                </c:pt>
                <c:pt idx="882">
                  <c:v>12.8160581725701</c:v>
                </c:pt>
                <c:pt idx="883">
                  <c:v>14.859245184832099</c:v>
                </c:pt>
                <c:pt idx="884">
                  <c:v>14.0162195262208</c:v>
                </c:pt>
                <c:pt idx="885">
                  <c:v>13.290227035588201</c:v>
                </c:pt>
                <c:pt idx="886">
                  <c:v>14.2535077093168</c:v>
                </c:pt>
                <c:pt idx="887">
                  <c:v>13.073225840001999</c:v>
                </c:pt>
                <c:pt idx="888">
                  <c:v>13.7799532552729</c:v>
                </c:pt>
                <c:pt idx="889">
                  <c:v>14.3716869426403</c:v>
                </c:pt>
                <c:pt idx="890">
                  <c:v>14.2235132331882</c:v>
                </c:pt>
                <c:pt idx="891">
                  <c:v>13.5315905930055</c:v>
                </c:pt>
                <c:pt idx="892">
                  <c:v>15.367916142916</c:v>
                </c:pt>
                <c:pt idx="893">
                  <c:v>11.866293869564</c:v>
                </c:pt>
                <c:pt idx="894">
                  <c:v>13.7938114668751</c:v>
                </c:pt>
                <c:pt idx="895">
                  <c:v>13.430485706189501</c:v>
                </c:pt>
                <c:pt idx="896">
                  <c:v>13</c:v>
                </c:pt>
                <c:pt idx="897">
                  <c:v>12.4496147567911</c:v>
                </c:pt>
                <c:pt idx="898">
                  <c:v>13.3054745949745</c:v>
                </c:pt>
                <c:pt idx="899">
                  <c:v>12.0434270570324</c:v>
                </c:pt>
                <c:pt idx="900">
                  <c:v>14.0013870987496</c:v>
                </c:pt>
                <c:pt idx="901">
                  <c:v>13.189540839515001</c:v>
                </c:pt>
                <c:pt idx="902">
                  <c:v>13.7081462020553</c:v>
                </c:pt>
                <c:pt idx="903">
                  <c:v>13.0365855071041</c:v>
                </c:pt>
                <c:pt idx="904">
                  <c:v>12.0740182597601</c:v>
                </c:pt>
                <c:pt idx="905">
                  <c:v>13.2581146474269</c:v>
                </c:pt>
                <c:pt idx="906">
                  <c:v>12.949801772048501</c:v>
                </c:pt>
                <c:pt idx="907">
                  <c:v>13.4374566351347</c:v>
                </c:pt>
                <c:pt idx="908">
                  <c:v>13.715317582008501</c:v>
                </c:pt>
                <c:pt idx="909">
                  <c:v>13.954838039202301</c:v>
                </c:pt>
                <c:pt idx="910">
                  <c:v>13.427564941048299</c:v>
                </c:pt>
                <c:pt idx="911">
                  <c:v>11.2145407260918</c:v>
                </c:pt>
                <c:pt idx="912">
                  <c:v>13</c:v>
                </c:pt>
                <c:pt idx="913">
                  <c:v>12.0146728101296</c:v>
                </c:pt>
                <c:pt idx="914">
                  <c:v>13.0139841178799</c:v>
                </c:pt>
                <c:pt idx="915">
                  <c:v>13.235459051276599</c:v>
                </c:pt>
                <c:pt idx="916">
                  <c:v>13.0016343861317</c:v>
                </c:pt>
                <c:pt idx="917">
                  <c:v>11.959153869952999</c:v>
                </c:pt>
                <c:pt idx="918">
                  <c:v>12.593803431326499</c:v>
                </c:pt>
                <c:pt idx="919">
                  <c:v>13.272834847500899</c:v>
                </c:pt>
                <c:pt idx="920">
                  <c:v>11.505254437961201</c:v>
                </c:pt>
                <c:pt idx="921">
                  <c:v>11.827154017687</c:v>
                </c:pt>
                <c:pt idx="922">
                  <c:v>13.2616077373298</c:v>
                </c:pt>
                <c:pt idx="923">
                  <c:v>11.912114344900401</c:v>
                </c:pt>
                <c:pt idx="924">
                  <c:v>12.0625151387021</c:v>
                </c:pt>
                <c:pt idx="925">
                  <c:v>13.1606921891391</c:v>
                </c:pt>
                <c:pt idx="926">
                  <c:v>11.6037573671492</c:v>
                </c:pt>
                <c:pt idx="927">
                  <c:v>12.722650456620901</c:v>
                </c:pt>
                <c:pt idx="928">
                  <c:v>13.938911002407099</c:v>
                </c:pt>
                <c:pt idx="929">
                  <c:v>12.698482379779801</c:v>
                </c:pt>
                <c:pt idx="930">
                  <c:v>12.1358367658638</c:v>
                </c:pt>
                <c:pt idx="931">
                  <c:v>15.7897108114513</c:v>
                </c:pt>
                <c:pt idx="932">
                  <c:v>14.029343856588801</c:v>
                </c:pt>
                <c:pt idx="933">
                  <c:v>13.1376698124737</c:v>
                </c:pt>
                <c:pt idx="934">
                  <c:v>13.584221607449701</c:v>
                </c:pt>
                <c:pt idx="935">
                  <c:v>14.7523893180662</c:v>
                </c:pt>
                <c:pt idx="936">
                  <c:v>15.460589266524201</c:v>
                </c:pt>
                <c:pt idx="937">
                  <c:v>15.0087121860441</c:v>
                </c:pt>
                <c:pt idx="938">
                  <c:v>14.318986526595999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#N/A</c:v>
                </c:pt>
                <c:pt idx="953">
                  <c:v>#N/A</c:v>
                </c:pt>
                <c:pt idx="954">
                  <c:v>#N/A</c:v>
                </c:pt>
                <c:pt idx="955">
                  <c:v>#N/A</c:v>
                </c:pt>
                <c:pt idx="956">
                  <c:v>#N/A</c:v>
                </c:pt>
                <c:pt idx="957">
                  <c:v>#N/A</c:v>
                </c:pt>
                <c:pt idx="958">
                  <c:v>#N/A</c:v>
                </c:pt>
                <c:pt idx="959">
                  <c:v>#N/A</c:v>
                </c:pt>
                <c:pt idx="960">
                  <c:v>#N/A</c:v>
                </c:pt>
                <c:pt idx="961">
                  <c:v>#N/A</c:v>
                </c:pt>
                <c:pt idx="962">
                  <c:v>#N/A</c:v>
                </c:pt>
                <c:pt idx="963">
                  <c:v>#N/A</c:v>
                </c:pt>
                <c:pt idx="964">
                  <c:v>#N/A</c:v>
                </c:pt>
                <c:pt idx="965">
                  <c:v>#N/A</c:v>
                </c:pt>
                <c:pt idx="966">
                  <c:v>#N/A</c:v>
                </c:pt>
                <c:pt idx="967">
                  <c:v>#N/A</c:v>
                </c:pt>
                <c:pt idx="968">
                  <c:v>#N/A</c:v>
                </c:pt>
                <c:pt idx="969">
                  <c:v>#N/A</c:v>
                </c:pt>
                <c:pt idx="970">
                  <c:v>#N/A</c:v>
                </c:pt>
                <c:pt idx="971">
                  <c:v>#N/A</c:v>
                </c:pt>
                <c:pt idx="972">
                  <c:v>#N/A</c:v>
                </c:pt>
                <c:pt idx="973">
                  <c:v>#N/A</c:v>
                </c:pt>
                <c:pt idx="974">
                  <c:v>#N/A</c:v>
                </c:pt>
                <c:pt idx="975">
                  <c:v>#N/A</c:v>
                </c:pt>
                <c:pt idx="976">
                  <c:v>#N/A</c:v>
                </c:pt>
                <c:pt idx="977">
                  <c:v>#N/A</c:v>
                </c:pt>
                <c:pt idx="978">
                  <c:v>#N/A</c:v>
                </c:pt>
                <c:pt idx="979">
                  <c:v>#N/A</c:v>
                </c:pt>
                <c:pt idx="980">
                  <c:v>#N/A</c:v>
                </c:pt>
                <c:pt idx="981">
                  <c:v>#N/A</c:v>
                </c:pt>
                <c:pt idx="982">
                  <c:v>#N/A</c:v>
                </c:pt>
                <c:pt idx="983">
                  <c:v>#N/A</c:v>
                </c:pt>
                <c:pt idx="984">
                  <c:v>#N/A</c:v>
                </c:pt>
                <c:pt idx="985">
                  <c:v>#N/A</c:v>
                </c:pt>
                <c:pt idx="986">
                  <c:v>#N/A</c:v>
                </c:pt>
                <c:pt idx="987">
                  <c:v>#N/A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#N/A</c:v>
                </c:pt>
                <c:pt idx="992">
                  <c:v>#N/A</c:v>
                </c:pt>
                <c:pt idx="993">
                  <c:v>#N/A</c:v>
                </c:pt>
                <c:pt idx="994">
                  <c:v>#N/A</c:v>
                </c:pt>
                <c:pt idx="995">
                  <c:v>#N/A</c:v>
                </c:pt>
                <c:pt idx="996">
                  <c:v>#N/A</c:v>
                </c:pt>
                <c:pt idx="997">
                  <c:v>#N/A</c:v>
                </c:pt>
                <c:pt idx="998">
                  <c:v>#N/A</c:v>
                </c:pt>
                <c:pt idx="999">
                  <c:v>#N/A</c:v>
                </c:pt>
                <c:pt idx="1000">
                  <c:v>#N/A</c:v>
                </c:pt>
                <c:pt idx="1001">
                  <c:v>#N/A</c:v>
                </c:pt>
                <c:pt idx="1002">
                  <c:v>#N/A</c:v>
                </c:pt>
                <c:pt idx="1003">
                  <c:v>#N/A</c:v>
                </c:pt>
                <c:pt idx="1004">
                  <c:v>#N/A</c:v>
                </c:pt>
                <c:pt idx="1005">
                  <c:v>#N/A</c:v>
                </c:pt>
                <c:pt idx="1006">
                  <c:v>#N/A</c:v>
                </c:pt>
                <c:pt idx="1007">
                  <c:v>#N/A</c:v>
                </c:pt>
                <c:pt idx="1008">
                  <c:v>#N/A</c:v>
                </c:pt>
                <c:pt idx="1009">
                  <c:v>#N/A</c:v>
                </c:pt>
                <c:pt idx="1010">
                  <c:v>#N/A</c:v>
                </c:pt>
                <c:pt idx="1011">
                  <c:v>#N/A</c:v>
                </c:pt>
                <c:pt idx="1012">
                  <c:v>#N/A</c:v>
                </c:pt>
                <c:pt idx="1013">
                  <c:v>#N/A</c:v>
                </c:pt>
                <c:pt idx="1014">
                  <c:v>#N/A</c:v>
                </c:pt>
                <c:pt idx="1015">
                  <c:v>#N/A</c:v>
                </c:pt>
                <c:pt idx="1016">
                  <c:v>#N/A</c:v>
                </c:pt>
                <c:pt idx="1017">
                  <c:v>#N/A</c:v>
                </c:pt>
                <c:pt idx="1018">
                  <c:v>#N/A</c:v>
                </c:pt>
                <c:pt idx="1019">
                  <c:v>#N/A</c:v>
                </c:pt>
                <c:pt idx="1020">
                  <c:v>#N/A</c:v>
                </c:pt>
                <c:pt idx="1021">
                  <c:v>#N/A</c:v>
                </c:pt>
                <c:pt idx="1022">
                  <c:v>#N/A</c:v>
                </c:pt>
                <c:pt idx="1023">
                  <c:v>#N/A</c:v>
                </c:pt>
                <c:pt idx="1024">
                  <c:v>#N/A</c:v>
                </c:pt>
                <c:pt idx="1025">
                  <c:v>#N/A</c:v>
                </c:pt>
                <c:pt idx="1026">
                  <c:v>#N/A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11.982059240938201</c:v>
                </c:pt>
                <c:pt idx="1033">
                  <c:v>11.401320393876199</c:v>
                </c:pt>
                <c:pt idx="1034">
                  <c:v>10.655004987048001</c:v>
                </c:pt>
                <c:pt idx="1035">
                  <c:v>13.126044116332199</c:v>
                </c:pt>
                <c:pt idx="1036">
                  <c:v>11.474526334703199</c:v>
                </c:pt>
                <c:pt idx="1037">
                  <c:v>12.3091296922686</c:v>
                </c:pt>
                <c:pt idx="1038">
                  <c:v>11.7373531678024</c:v>
                </c:pt>
                <c:pt idx="1039">
                  <c:v>10.73386708196</c:v>
                </c:pt>
                <c:pt idx="1040">
                  <c:v>9.6607183660495206</c:v>
                </c:pt>
                <c:pt idx="1041">
                  <c:v>10.4643930917949</c:v>
                </c:pt>
                <c:pt idx="1042">
                  <c:v>9.3209870582220002</c:v>
                </c:pt>
                <c:pt idx="1043">
                  <c:v>#N/A</c:v>
                </c:pt>
                <c:pt idx="1044">
                  <c:v>#N/A</c:v>
                </c:pt>
                <c:pt idx="1045">
                  <c:v>#N/A</c:v>
                </c:pt>
                <c:pt idx="1046">
                  <c:v>#N/A</c:v>
                </c:pt>
                <c:pt idx="1047">
                  <c:v>#N/A</c:v>
                </c:pt>
                <c:pt idx="1048">
                  <c:v>#N/A</c:v>
                </c:pt>
                <c:pt idx="1049">
                  <c:v>#N/A</c:v>
                </c:pt>
                <c:pt idx="1050">
                  <c:v>#N/A</c:v>
                </c:pt>
                <c:pt idx="1051">
                  <c:v>#N/A</c:v>
                </c:pt>
                <c:pt idx="1052">
                  <c:v>11.2350521438548</c:v>
                </c:pt>
                <c:pt idx="1053">
                  <c:v>11.588363244889001</c:v>
                </c:pt>
                <c:pt idx="1054">
                  <c:v>11.412511515648299</c:v>
                </c:pt>
                <c:pt idx="1055">
                  <c:v>10.859348737331</c:v>
                </c:pt>
                <c:pt idx="1056">
                  <c:v>#N/A</c:v>
                </c:pt>
                <c:pt idx="1057">
                  <c:v>#N/A</c:v>
                </c:pt>
                <c:pt idx="1058">
                  <c:v>#N/A</c:v>
                </c:pt>
                <c:pt idx="1059">
                  <c:v>10.616789973388</c:v>
                </c:pt>
                <c:pt idx="1060">
                  <c:v>12.035592144990501</c:v>
                </c:pt>
                <c:pt idx="1061">
                  <c:v>11.5662000575114</c:v>
                </c:pt>
                <c:pt idx="1062">
                  <c:v>12.1873684382579</c:v>
                </c:pt>
                <c:pt idx="1063">
                  <c:v>13.2484073433299</c:v>
                </c:pt>
                <c:pt idx="1064">
                  <c:v>13.0955318709054</c:v>
                </c:pt>
                <c:pt idx="1065">
                  <c:v>13.5799577430063</c:v>
                </c:pt>
                <c:pt idx="1066">
                  <c:v>15.7209822143304</c:v>
                </c:pt>
                <c:pt idx="1067">
                  <c:v>14.345442404843601</c:v>
                </c:pt>
                <c:pt idx="1068">
                  <c:v>15.5464689988688</c:v>
                </c:pt>
                <c:pt idx="1069">
                  <c:v>13.940319792493399</c:v>
                </c:pt>
                <c:pt idx="1070">
                  <c:v>14.729246714056201</c:v>
                </c:pt>
                <c:pt idx="1071">
                  <c:v>13.7830905379935</c:v>
                </c:pt>
                <c:pt idx="1072">
                  <c:v>14.084138589615099</c:v>
                </c:pt>
                <c:pt idx="1073">
                  <c:v>14.1315636648559</c:v>
                </c:pt>
                <c:pt idx="1074">
                  <c:v>13.6019449890329</c:v>
                </c:pt>
                <c:pt idx="1075">
                  <c:v>13.873685577769299</c:v>
                </c:pt>
                <c:pt idx="1076">
                  <c:v>#N/A</c:v>
                </c:pt>
                <c:pt idx="1077">
                  <c:v>#N/A</c:v>
                </c:pt>
                <c:pt idx="1078">
                  <c:v>16.023077339780599</c:v>
                </c:pt>
                <c:pt idx="1079">
                  <c:v>16.246972149728801</c:v>
                </c:pt>
                <c:pt idx="1080">
                  <c:v>15.6568418439831</c:v>
                </c:pt>
                <c:pt idx="1081">
                  <c:v>15.564494334421401</c:v>
                </c:pt>
                <c:pt idx="1082">
                  <c:v>#N/A</c:v>
                </c:pt>
                <c:pt idx="1083">
                  <c:v>#N/A</c:v>
                </c:pt>
                <c:pt idx="1084">
                  <c:v>15.4870671082685</c:v>
                </c:pt>
                <c:pt idx="1085">
                  <c:v>16.371956720720799</c:v>
                </c:pt>
                <c:pt idx="1086">
                  <c:v>15.990222764222599</c:v>
                </c:pt>
                <c:pt idx="1087">
                  <c:v>15.864552965371701</c:v>
                </c:pt>
                <c:pt idx="1088">
                  <c:v>15.9089836365723</c:v>
                </c:pt>
                <c:pt idx="1089">
                  <c:v>16.249935194669199</c:v>
                </c:pt>
                <c:pt idx="1090">
                  <c:v>16.214693707358499</c:v>
                </c:pt>
                <c:pt idx="1091">
                  <c:v>16.4492071898582</c:v>
                </c:pt>
                <c:pt idx="1092">
                  <c:v>15.151549820742501</c:v>
                </c:pt>
                <c:pt idx="1093">
                  <c:v>#N/A</c:v>
                </c:pt>
                <c:pt idx="1094">
                  <c:v>16.480171733934998</c:v>
                </c:pt>
                <c:pt idx="1095">
                  <c:v>17.500701884114399</c:v>
                </c:pt>
                <c:pt idx="1096">
                  <c:v>16.617716184702999</c:v>
                </c:pt>
                <c:pt idx="1097">
                  <c:v>13.305772205153</c:v>
                </c:pt>
                <c:pt idx="1098">
                  <c:v>15.787740548252399</c:v>
                </c:pt>
                <c:pt idx="1099">
                  <c:v>14.9079606962274</c:v>
                </c:pt>
                <c:pt idx="1100">
                  <c:v>13.5465377094581</c:v>
                </c:pt>
                <c:pt idx="1101">
                  <c:v>17.242717096752099</c:v>
                </c:pt>
                <c:pt idx="1102">
                  <c:v>17.3270843363502</c:v>
                </c:pt>
                <c:pt idx="1103">
                  <c:v>18.3139536589944</c:v>
                </c:pt>
                <c:pt idx="1104">
                  <c:v>19.730242119054999</c:v>
                </c:pt>
                <c:pt idx="1105">
                  <c:v>13.2357745787845</c:v>
                </c:pt>
                <c:pt idx="1106">
                  <c:v>10.605250178023301</c:v>
                </c:pt>
                <c:pt idx="1107">
                  <c:v>12.7069790787892</c:v>
                </c:pt>
                <c:pt idx="1108">
                  <c:v>17.784333684569901</c:v>
                </c:pt>
                <c:pt idx="1109">
                  <c:v>9.9956846427283104</c:v>
                </c:pt>
                <c:pt idx="1110">
                  <c:v>12.6407242556998</c:v>
                </c:pt>
                <c:pt idx="1111">
                  <c:v>15.295638517312</c:v>
                </c:pt>
                <c:pt idx="1112">
                  <c:v>14.7193272330022</c:v>
                </c:pt>
                <c:pt idx="1113">
                  <c:v>11.075071830295</c:v>
                </c:pt>
                <c:pt idx="1114">
                  <c:v>14.3406027054177</c:v>
                </c:pt>
                <c:pt idx="1115">
                  <c:v>15.867652221091401</c:v>
                </c:pt>
                <c:pt idx="1116">
                  <c:v>13.299292547504599</c:v>
                </c:pt>
                <c:pt idx="1117">
                  <c:v>12.838683642852899</c:v>
                </c:pt>
                <c:pt idx="1118">
                  <c:v>12.836736262327801</c:v>
                </c:pt>
                <c:pt idx="1119">
                  <c:v>9.0318049242753897</c:v>
                </c:pt>
                <c:pt idx="1120">
                  <c:v>9.2127531538478102</c:v>
                </c:pt>
                <c:pt idx="1121">
                  <c:v>13.1251815048678</c:v>
                </c:pt>
                <c:pt idx="1122">
                  <c:v>7.6988455856854303</c:v>
                </c:pt>
                <c:pt idx="1123">
                  <c:v>8.5741657167849006</c:v>
                </c:pt>
                <c:pt idx="1124">
                  <c:v>8.7780903885292805</c:v>
                </c:pt>
                <c:pt idx="1125">
                  <c:v>7.3716756617744199</c:v>
                </c:pt>
                <c:pt idx="1126">
                  <c:v>9.4409883348988899</c:v>
                </c:pt>
                <c:pt idx="1127">
                  <c:v>7.4977767801592101</c:v>
                </c:pt>
                <c:pt idx="1128">
                  <c:v>9.6497622904915108</c:v>
                </c:pt>
                <c:pt idx="1129">
                  <c:v>6.6543328068139802</c:v>
                </c:pt>
                <c:pt idx="1130">
                  <c:v>7.1250212047212003</c:v>
                </c:pt>
                <c:pt idx="1131">
                  <c:v>6.4857372784253897</c:v>
                </c:pt>
                <c:pt idx="1132">
                  <c:v>7.0833683440332704</c:v>
                </c:pt>
                <c:pt idx="1133">
                  <c:v>7.4903545741276298</c:v>
                </c:pt>
                <c:pt idx="1134">
                  <c:v>7.5802233227600899</c:v>
                </c:pt>
                <c:pt idx="1135">
                  <c:v>6.0021955793233204</c:v>
                </c:pt>
                <c:pt idx="1136">
                  <c:v>6.6391021281026896</c:v>
                </c:pt>
                <c:pt idx="1137">
                  <c:v>6.9968497942155503</c:v>
                </c:pt>
                <c:pt idx="1138">
                  <c:v>7.4546163622821302</c:v>
                </c:pt>
                <c:pt idx="1139">
                  <c:v>8.8814412341252797</c:v>
                </c:pt>
                <c:pt idx="1140">
                  <c:v>7.5024759559459104</c:v>
                </c:pt>
                <c:pt idx="1141">
                  <c:v>6.4885388646325302</c:v>
                </c:pt>
                <c:pt idx="1142">
                  <c:v>7.8845915398401303</c:v>
                </c:pt>
                <c:pt idx="1143">
                  <c:v>7.6045755524275398</c:v>
                </c:pt>
                <c:pt idx="1144">
                  <c:v>11.7972971902576</c:v>
                </c:pt>
                <c:pt idx="1145">
                  <c:v>#N/A</c:v>
                </c:pt>
                <c:pt idx="1146">
                  <c:v>#N/A</c:v>
                </c:pt>
                <c:pt idx="1147">
                  <c:v>6.3320773978382299</c:v>
                </c:pt>
                <c:pt idx="1148">
                  <c:v>8.0789652578950903</c:v>
                </c:pt>
                <c:pt idx="1149">
                  <c:v>7.93430908592447</c:v>
                </c:pt>
                <c:pt idx="1150">
                  <c:v>8.2014520277610305</c:v>
                </c:pt>
                <c:pt idx="1151">
                  <c:v>8.4643705358790697</c:v>
                </c:pt>
                <c:pt idx="1152">
                  <c:v>8.0572169017590696</c:v>
                </c:pt>
                <c:pt idx="1153">
                  <c:v>8.4474459551020402</c:v>
                </c:pt>
                <c:pt idx="1154">
                  <c:v>8.1848204113258802</c:v>
                </c:pt>
                <c:pt idx="1155">
                  <c:v>8.6812966283700401</c:v>
                </c:pt>
                <c:pt idx="1156">
                  <c:v>9.0958909057725403</c:v>
                </c:pt>
                <c:pt idx="1157">
                  <c:v>10.436975525092199</c:v>
                </c:pt>
                <c:pt idx="1158">
                  <c:v>10.3769229970721</c:v>
                </c:pt>
                <c:pt idx="1159">
                  <c:v>10.9500329367301</c:v>
                </c:pt>
                <c:pt idx="1160">
                  <c:v>9.9805372078143293</c:v>
                </c:pt>
                <c:pt idx="1161">
                  <c:v>8.4225077162175293</c:v>
                </c:pt>
                <c:pt idx="1162">
                  <c:v>6.5675111413273699</c:v>
                </c:pt>
                <c:pt idx="1163">
                  <c:v>6.6239862982562503</c:v>
                </c:pt>
                <c:pt idx="1164">
                  <c:v>6.7300487158706899</c:v>
                </c:pt>
                <c:pt idx="1165">
                  <c:v>5.37773130899531</c:v>
                </c:pt>
                <c:pt idx="1166">
                  <c:v>3.9217957078358801</c:v>
                </c:pt>
                <c:pt idx="1167">
                  <c:v>5.6877829634461303</c:v>
                </c:pt>
                <c:pt idx="1168">
                  <c:v>7.9397832980512097</c:v>
                </c:pt>
                <c:pt idx="1169">
                  <c:v>#N/A</c:v>
                </c:pt>
                <c:pt idx="1170">
                  <c:v>#N/A</c:v>
                </c:pt>
                <c:pt idx="1171">
                  <c:v>#N/A</c:v>
                </c:pt>
                <c:pt idx="1172">
                  <c:v>#N/A</c:v>
                </c:pt>
                <c:pt idx="1173">
                  <c:v>#N/A</c:v>
                </c:pt>
                <c:pt idx="1174">
                  <c:v>#N/A</c:v>
                </c:pt>
                <c:pt idx="117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71-441C-BCC3-A0CBD1171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4920216"/>
        <c:axId val="704924808"/>
      </c:scatterChart>
      <c:valAx>
        <c:axId val="704920216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GDP per </a:t>
                </a:r>
                <a:r>
                  <a:rPr lang="en-GB" dirty="0" smtClean="0"/>
                  <a:t>capita, </a:t>
                </a:r>
                <a:r>
                  <a:rPr lang="en-GB" dirty="0"/>
                  <a:t>1000 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4924808"/>
        <c:crosses val="autoZero"/>
        <c:crossBetween val="midCat"/>
      </c:valAx>
      <c:valAx>
        <c:axId val="70492480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PM2.5 </a:t>
                </a:r>
                <a:r>
                  <a:rPr lang="en-GB" dirty="0" smtClean="0"/>
                  <a:t>concentration, </a:t>
                </a:r>
                <a:r>
                  <a:rPr lang="en-GB" dirty="0"/>
                  <a:t>µgm-3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4920216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80543863693"/>
          <c:y val="4.9935159356426229E-2"/>
          <c:w val="0.8529439185251152"/>
          <c:h val="0.7490602753475443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9525">
                <a:noFill/>
              </a:ln>
              <a:effectLst/>
            </c:spPr>
          </c:marker>
          <c:trendline>
            <c:spPr>
              <a:ln w="50800" cap="rnd">
                <a:solidFill>
                  <a:schemeClr val="tx1">
                    <a:alpha val="70000"/>
                  </a:schemeClr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xVal>
            <c:numRef>
              <c:f>Sheet3!$I$2:$I$1177</c:f>
              <c:numCache>
                <c:formatCode>0</c:formatCode>
                <c:ptCount val="1176"/>
                <c:pt idx="0">
                  <c:v>3.3011660188784009</c:v>
                </c:pt>
                <c:pt idx="1">
                  <c:v>4.0297947472964024</c:v>
                </c:pt>
                <c:pt idx="2">
                  <c:v>4.9768738627692661</c:v>
                </c:pt>
                <c:pt idx="3">
                  <c:v>3.7201471646804767</c:v>
                </c:pt>
                <c:pt idx="4">
                  <c:v>4.4970849953973611</c:v>
                </c:pt>
                <c:pt idx="5">
                  <c:v>4.4029881377498672</c:v>
                </c:pt>
                <c:pt idx="6">
                  <c:v>5.7318623124448367</c:v>
                </c:pt>
                <c:pt idx="7">
                  <c:v>5.3971413304835689</c:v>
                </c:pt>
                <c:pt idx="8">
                  <c:v>4.2761348005502064</c:v>
                </c:pt>
                <c:pt idx="9">
                  <c:v>3.1325932504440499</c:v>
                </c:pt>
                <c:pt idx="10">
                  <c:v>6.6729626261130726</c:v>
                </c:pt>
                <c:pt idx="11">
                  <c:v>4.2976827094474146</c:v>
                </c:pt>
                <c:pt idx="12">
                  <c:v>4.1393489434608792</c:v>
                </c:pt>
                <c:pt idx="13">
                  <c:v>4.4710353866317165</c:v>
                </c:pt>
                <c:pt idx="14">
                  <c:v>5.9209494773519173</c:v>
                </c:pt>
                <c:pt idx="15">
                  <c:v>3.2779148511732896</c:v>
                </c:pt>
                <c:pt idx="16">
                  <c:v>4.3617228768793179</c:v>
                </c:pt>
                <c:pt idx="17">
                  <c:v>8.3753759340216423</c:v>
                </c:pt>
                <c:pt idx="18">
                  <c:v>14.749727627636714</c:v>
                </c:pt>
                <c:pt idx="19">
                  <c:v>6.8677163349318846</c:v>
                </c:pt>
                <c:pt idx="20">
                  <c:v>4.2348353552859619</c:v>
                </c:pt>
                <c:pt idx="21">
                  <c:v>3.5676911965331835</c:v>
                </c:pt>
                <c:pt idx="22">
                  <c:v>3.9757857601026299</c:v>
                </c:pt>
                <c:pt idx="23">
                  <c:v>5.759246315601624</c:v>
                </c:pt>
                <c:pt idx="24">
                  <c:v>3.7491698595146867</c:v>
                </c:pt>
                <c:pt idx="25">
                  <c:v>3.8847532606208524</c:v>
                </c:pt>
                <c:pt idx="26">
                  <c:v>4.5056555967785723</c:v>
                </c:pt>
                <c:pt idx="27">
                  <c:v>3.514363251257612</c:v>
                </c:pt>
                <c:pt idx="28">
                  <c:v>37.345498534991322</c:v>
                </c:pt>
                <c:pt idx="29">
                  <c:v>15.284034987697293</c:v>
                </c:pt>
                <c:pt idx="30">
                  <c:v>13.348061189304412</c:v>
                </c:pt>
                <c:pt idx="31">
                  <c:v>15.32293000242206</c:v>
                </c:pt>
                <c:pt idx="32">
                  <c:v>10.955355038550891</c:v>
                </c:pt>
                <c:pt idx="33">
                  <c:v>12.07300308994915</c:v>
                </c:pt>
                <c:pt idx="34">
                  <c:v>12.830390218404128</c:v>
                </c:pt>
                <c:pt idx="35">
                  <c:v>14.522476906045263</c:v>
                </c:pt>
                <c:pt idx="36">
                  <c:v>13.328775072048897</c:v>
                </c:pt>
                <c:pt idx="37">
                  <c:v>13.617276674328599</c:v>
                </c:pt>
                <c:pt idx="38">
                  <c:v>15.634656720729293</c:v>
                </c:pt>
                <c:pt idx="39">
                  <c:v>12.791426137976721</c:v>
                </c:pt>
                <c:pt idx="40">
                  <c:v>14.265110783877265</c:v>
                </c:pt>
                <c:pt idx="41">
                  <c:v>13.754737702616783</c:v>
                </c:pt>
                <c:pt idx="42">
                  <c:v>24.603523773402756</c:v>
                </c:pt>
                <c:pt idx="43">
                  <c:v>10.861235094264206</c:v>
                </c:pt>
                <c:pt idx="44">
                  <c:v>9.0895450145208141</c:v>
                </c:pt>
                <c:pt idx="45">
                  <c:v>8.5109383599339576</c:v>
                </c:pt>
                <c:pt idx="46">
                  <c:v>11.585632565342435</c:v>
                </c:pt>
                <c:pt idx="47">
                  <c:v>25.958722133622885</c:v>
                </c:pt>
                <c:pt idx="48">
                  <c:v>11.313564420104965</c:v>
                </c:pt>
                <c:pt idx="49">
                  <c:v>31.524653097990434</c:v>
                </c:pt>
                <c:pt idx="50">
                  <c:v>18.452871787141028</c:v>
                </c:pt>
                <c:pt idx="51">
                  <c:v>17.74453458735686</c:v>
                </c:pt>
                <c:pt idx="52">
                  <c:v>21.716489331757025</c:v>
                </c:pt>
                <c:pt idx="53">
                  <c:v>18.130490421908533</c:v>
                </c:pt>
                <c:pt idx="54">
                  <c:v>12.227574910877733</c:v>
                </c:pt>
                <c:pt idx="55">
                  <c:v>12.268754381864923</c:v>
                </c:pt>
                <c:pt idx="56">
                  <c:v>11.865671641791044</c:v>
                </c:pt>
                <c:pt idx="57">
                  <c:v>15.383051817921556</c:v>
                </c:pt>
                <c:pt idx="58">
                  <c:v>20.680393700787402</c:v>
                </c:pt>
                <c:pt idx="59">
                  <c:v>13.124674824164178</c:v>
                </c:pt>
                <c:pt idx="60">
                  <c:v>15.375033521051222</c:v>
                </c:pt>
                <c:pt idx="61">
                  <c:v>13.042806455305023</c:v>
                </c:pt>
                <c:pt idx="62">
                  <c:v>13.987478764235828</c:v>
                </c:pt>
                <c:pt idx="63">
                  <c:v>12.057868020304568</c:v>
                </c:pt>
                <c:pt idx="64">
                  <c:v>9.4916221033868098</c:v>
                </c:pt>
                <c:pt idx="65">
                  <c:v>10.480743454561702</c:v>
                </c:pt>
                <c:pt idx="66">
                  <c:v>10.404786465855167</c:v>
                </c:pt>
                <c:pt idx="67">
                  <c:v>13.103959661871569</c:v>
                </c:pt>
                <c:pt idx="68">
                  <c:v>10.980986711902743</c:v>
                </c:pt>
                <c:pt idx="69">
                  <c:v>13.637854701856579</c:v>
                </c:pt>
                <c:pt idx="70">
                  <c:v>11.528958488690034</c:v>
                </c:pt>
                <c:pt idx="71">
                  <c:v>11.411379186172129</c:v>
                </c:pt>
                <c:pt idx="72">
                  <c:v>10.776246669204417</c:v>
                </c:pt>
                <c:pt idx="73">
                  <c:v>9.9095131702728132</c:v>
                </c:pt>
                <c:pt idx="74">
                  <c:v>13.184813105258394</c:v>
                </c:pt>
                <c:pt idx="75">
                  <c:v>16.690604565790984</c:v>
                </c:pt>
                <c:pt idx="76">
                  <c:v>10.475614839516465</c:v>
                </c:pt>
                <c:pt idx="77">
                  <c:v>17.783628054838069</c:v>
                </c:pt>
                <c:pt idx="78">
                  <c:v>11.466493379904152</c:v>
                </c:pt>
                <c:pt idx="79">
                  <c:v>11.684245512962551</c:v>
                </c:pt>
                <c:pt idx="80">
                  <c:v>11.623539928486293</c:v>
                </c:pt>
                <c:pt idx="81">
                  <c:v>10.384869107761681</c:v>
                </c:pt>
                <c:pt idx="82">
                  <c:v>13.487815215087943</c:v>
                </c:pt>
                <c:pt idx="83">
                  <c:v>12.266767474757328</c:v>
                </c:pt>
                <c:pt idx="84">
                  <c:v>17.162959260184955</c:v>
                </c:pt>
                <c:pt idx="85">
                  <c:v>14.520225593154414</c:v>
                </c:pt>
                <c:pt idx="86">
                  <c:v>14.41179487179487</c:v>
                </c:pt>
                <c:pt idx="87">
                  <c:v>11.979123173277662</c:v>
                </c:pt>
                <c:pt idx="88">
                  <c:v>11.389065014875872</c:v>
                </c:pt>
                <c:pt idx="89">
                  <c:v>12.596614069690993</c:v>
                </c:pt>
                <c:pt idx="90">
                  <c:v>10.551759306476287</c:v>
                </c:pt>
                <c:pt idx="91">
                  <c:v>22.070079522862823</c:v>
                </c:pt>
                <c:pt idx="92">
                  <c:v>12.982152083039784</c:v>
                </c:pt>
                <c:pt idx="93">
                  <c:v>9.8278350515463924</c:v>
                </c:pt>
                <c:pt idx="94">
                  <c:v>12.843453865336659</c:v>
                </c:pt>
                <c:pt idx="95">
                  <c:v>10.597451628126475</c:v>
                </c:pt>
                <c:pt idx="96">
                  <c:v>15.951960242959691</c:v>
                </c:pt>
                <c:pt idx="97">
                  <c:v>13.441348677569149</c:v>
                </c:pt>
                <c:pt idx="98">
                  <c:v>12.12311316987461</c:v>
                </c:pt>
                <c:pt idx="99">
                  <c:v>13.713122986873548</c:v>
                </c:pt>
                <c:pt idx="100">
                  <c:v>8.1519398740605329</c:v>
                </c:pt>
                <c:pt idx="101">
                  <c:v>9.166326285439693</c:v>
                </c:pt>
                <c:pt idx="102">
                  <c:v>8.5521030693444491</c:v>
                </c:pt>
                <c:pt idx="103">
                  <c:v>8.8083793219957212</c:v>
                </c:pt>
                <c:pt idx="104">
                  <c:v>14.493503937007874</c:v>
                </c:pt>
                <c:pt idx="105">
                  <c:v>11.706972860125262</c:v>
                </c:pt>
                <c:pt idx="106">
                  <c:v>20.448360602729096</c:v>
                </c:pt>
                <c:pt idx="107">
                  <c:v>8.5459178736169807</c:v>
                </c:pt>
                <c:pt idx="108">
                  <c:v>7.195765143876522</c:v>
                </c:pt>
                <c:pt idx="109">
                  <c:v>9.3566960893201614</c:v>
                </c:pt>
                <c:pt idx="110">
                  <c:v>8.5561297220242345</c:v>
                </c:pt>
                <c:pt idx="111">
                  <c:v>9.4095864492296606</c:v>
                </c:pt>
                <c:pt idx="112">
                  <c:v>7.3698594706440215</c:v>
                </c:pt>
                <c:pt idx="113">
                  <c:v>5.8979318734793189</c:v>
                </c:pt>
                <c:pt idx="114">
                  <c:v>5.9972192796610173</c:v>
                </c:pt>
                <c:pt idx="115">
                  <c:v>5.9536892699402442</c:v>
                </c:pt>
                <c:pt idx="116">
                  <c:v>8.5836146367809878</c:v>
                </c:pt>
                <c:pt idx="117">
                  <c:v>6.1781711592620265</c:v>
                </c:pt>
                <c:pt idx="118">
                  <c:v>8.0739018916319321</c:v>
                </c:pt>
                <c:pt idx="119">
                  <c:v>7.484442575684767</c:v>
                </c:pt>
                <c:pt idx="120">
                  <c:v>9.5517130448769514</c:v>
                </c:pt>
                <c:pt idx="121">
                  <c:v>6.5233583318090353</c:v>
                </c:pt>
                <c:pt idx="122">
                  <c:v>21.486728289042247</c:v>
                </c:pt>
                <c:pt idx="123">
                  <c:v>10.517135745739996</c:v>
                </c:pt>
                <c:pt idx="124">
                  <c:v>8.4735403342273568</c:v>
                </c:pt>
                <c:pt idx="125">
                  <c:v>8.0797522750252782</c:v>
                </c:pt>
                <c:pt idx="126">
                  <c:v>19.657274838261046</c:v>
                </c:pt>
                <c:pt idx="127">
                  <c:v>8.5070432357043231</c:v>
                </c:pt>
                <c:pt idx="128">
                  <c:v>13.747406774637819</c:v>
                </c:pt>
                <c:pt idx="129">
                  <c:v>13.795691258524487</c:v>
                </c:pt>
                <c:pt idx="130">
                  <c:v>8.0610054347826097</c:v>
                </c:pt>
                <c:pt idx="131">
                  <c:v>10.030350877192983</c:v>
                </c:pt>
                <c:pt idx="132">
                  <c:v>10.270190197512802</c:v>
                </c:pt>
                <c:pt idx="133">
                  <c:v>7.444944944944945</c:v>
                </c:pt>
                <c:pt idx="134">
                  <c:v>9.609175627240143</c:v>
                </c:pt>
                <c:pt idx="135">
                  <c:v>8.4110125646711005</c:v>
                </c:pt>
                <c:pt idx="136">
                  <c:v>#N/A</c:v>
                </c:pt>
                <c:pt idx="137">
                  <c:v>#N/A</c:v>
                </c:pt>
                <c:pt idx="138">
                  <c:v>12.432945968611477</c:v>
                </c:pt>
                <c:pt idx="139">
                  <c:v>12.21142281202755</c:v>
                </c:pt>
                <c:pt idx="140">
                  <c:v>9.0206464764123471</c:v>
                </c:pt>
                <c:pt idx="141">
                  <c:v>15.825458052073289</c:v>
                </c:pt>
                <c:pt idx="142">
                  <c:v>11.64411996842936</c:v>
                </c:pt>
                <c:pt idx="143">
                  <c:v>9.0807199445073206</c:v>
                </c:pt>
                <c:pt idx="144">
                  <c:v>7.7005968440847026</c:v>
                </c:pt>
                <c:pt idx="145">
                  <c:v>7.4353220096781518</c:v>
                </c:pt>
                <c:pt idx="146">
                  <c:v>8.9771451663598398</c:v>
                </c:pt>
                <c:pt idx="147">
                  <c:v>8.2884650483664899</c:v>
                </c:pt>
                <c:pt idx="148">
                  <c:v>8.6882275975442003</c:v>
                </c:pt>
                <c:pt idx="149">
                  <c:v>5.1732381248059607</c:v>
                </c:pt>
                <c:pt idx="150">
                  <c:v>8.1739024527347333</c:v>
                </c:pt>
                <c:pt idx="151">
                  <c:v>7.7149981332337711</c:v>
                </c:pt>
                <c:pt idx="152">
                  <c:v>6.64107577723661</c:v>
                </c:pt>
                <c:pt idx="153">
                  <c:v>9.1438436788825239</c:v>
                </c:pt>
                <c:pt idx="154">
                  <c:v>7.1970703408266861</c:v>
                </c:pt>
                <c:pt idx="155">
                  <c:v>8.7800029779630737</c:v>
                </c:pt>
                <c:pt idx="156">
                  <c:v>#N/A</c:v>
                </c:pt>
                <c:pt idx="157">
                  <c:v>18.45866998950682</c:v>
                </c:pt>
                <c:pt idx="158">
                  <c:v>8.4695864085781931</c:v>
                </c:pt>
                <c:pt idx="159">
                  <c:v>7.1086337146557304</c:v>
                </c:pt>
                <c:pt idx="160">
                  <c:v>6.8221144881596123</c:v>
                </c:pt>
                <c:pt idx="161">
                  <c:v>6.3906915669681945</c:v>
                </c:pt>
                <c:pt idx="162">
                  <c:v>8.5364950316169832</c:v>
                </c:pt>
                <c:pt idx="163">
                  <c:v>9.6027136258660502</c:v>
                </c:pt>
                <c:pt idx="164">
                  <c:v>11.792937640871525</c:v>
                </c:pt>
                <c:pt idx="165">
                  <c:v>9.48867924528302</c:v>
                </c:pt>
                <c:pt idx="166">
                  <c:v>7.9947058823529407</c:v>
                </c:pt>
                <c:pt idx="167">
                  <c:v>13.63950643324193</c:v>
                </c:pt>
                <c:pt idx="168">
                  <c:v>14.606865389803076</c:v>
                </c:pt>
                <c:pt idx="169">
                  <c:v>10.553420101229211</c:v>
                </c:pt>
                <c:pt idx="170">
                  <c:v>14.036462826693732</c:v>
                </c:pt>
                <c:pt idx="171">
                  <c:v>8.501842870999031</c:v>
                </c:pt>
                <c:pt idx="172">
                  <c:v>8.4752807283763278</c:v>
                </c:pt>
                <c:pt idx="173">
                  <c:v>22.055151403249628</c:v>
                </c:pt>
                <c:pt idx="174">
                  <c:v>9.9693877551020407</c:v>
                </c:pt>
                <c:pt idx="175">
                  <c:v>9.9837205114352603</c:v>
                </c:pt>
                <c:pt idx="176">
                  <c:v>13.907536822312755</c:v>
                </c:pt>
                <c:pt idx="177">
                  <c:v>13.0923038973853</c:v>
                </c:pt>
                <c:pt idx="178">
                  <c:v>9.0651240591023132</c:v>
                </c:pt>
                <c:pt idx="179">
                  <c:v>6.7391213872832374</c:v>
                </c:pt>
                <c:pt idx="180">
                  <c:v>8.7204918032786889</c:v>
                </c:pt>
                <c:pt idx="181">
                  <c:v>9.2933920704845825</c:v>
                </c:pt>
                <c:pt idx="182">
                  <c:v>9.3812826603325412</c:v>
                </c:pt>
                <c:pt idx="183">
                  <c:v>18.355768325223668</c:v>
                </c:pt>
                <c:pt idx="184">
                  <c:v>8.8392267135325131</c:v>
                </c:pt>
                <c:pt idx="185">
                  <c:v>15.095211704721789</c:v>
                </c:pt>
                <c:pt idx="186">
                  <c:v>8.2503018412315114</c:v>
                </c:pt>
                <c:pt idx="187">
                  <c:v>11.601592738482617</c:v>
                </c:pt>
                <c:pt idx="188">
                  <c:v>6.7617066666666661</c:v>
                </c:pt>
                <c:pt idx="189">
                  <c:v>10.117029862792574</c:v>
                </c:pt>
                <c:pt idx="190">
                  <c:v>11.558771929824562</c:v>
                </c:pt>
                <c:pt idx="191">
                  <c:v>7.4992081736909322</c:v>
                </c:pt>
                <c:pt idx="192">
                  <c:v>7.3777413180202354</c:v>
                </c:pt>
                <c:pt idx="193">
                  <c:v>8.1661213720316628</c:v>
                </c:pt>
                <c:pt idx="194">
                  <c:v>7.639023717595145</c:v>
                </c:pt>
                <c:pt idx="195">
                  <c:v>7.5837073354704891</c:v>
                </c:pt>
                <c:pt idx="196">
                  <c:v>8.9495060728744935</c:v>
                </c:pt>
                <c:pt idx="197">
                  <c:v>6.4847931034482755</c:v>
                </c:pt>
                <c:pt idx="198">
                  <c:v>16.116845062884668</c:v>
                </c:pt>
                <c:pt idx="199">
                  <c:v>8.0915352260778128</c:v>
                </c:pt>
                <c:pt idx="200">
                  <c:v>8.1819320214669045</c:v>
                </c:pt>
                <c:pt idx="201">
                  <c:v>7.288632326820605</c:v>
                </c:pt>
                <c:pt idx="202">
                  <c:v>8.867521367521368</c:v>
                </c:pt>
                <c:pt idx="203">
                  <c:v>13.627078860741376</c:v>
                </c:pt>
                <c:pt idx="204">
                  <c:v>9.413127912998446</c:v>
                </c:pt>
                <c:pt idx="205">
                  <c:v>10.658788598574823</c:v>
                </c:pt>
                <c:pt idx="206">
                  <c:v>7.6667705319385702</c:v>
                </c:pt>
                <c:pt idx="207">
                  <c:v>8.1120888157894733</c:v>
                </c:pt>
                <c:pt idx="208">
                  <c:v>8.7053699128851907</c:v>
                </c:pt>
                <c:pt idx="209">
                  <c:v>6.8031520395550062</c:v>
                </c:pt>
                <c:pt idx="210">
                  <c:v>6.655665024630542</c:v>
                </c:pt>
                <c:pt idx="211">
                  <c:v>5.9487547288776801</c:v>
                </c:pt>
                <c:pt idx="212">
                  <c:v>10.250224845418774</c:v>
                </c:pt>
                <c:pt idx="213">
                  <c:v>6.8508656224237425</c:v>
                </c:pt>
                <c:pt idx="214">
                  <c:v>6.4454507857733665</c:v>
                </c:pt>
                <c:pt idx="215">
                  <c:v>5.8996186117467584</c:v>
                </c:pt>
                <c:pt idx="216">
                  <c:v>9.7568109987357783</c:v>
                </c:pt>
                <c:pt idx="217">
                  <c:v>8.2410468319559236</c:v>
                </c:pt>
                <c:pt idx="218">
                  <c:v>9.158118153364633</c:v>
                </c:pt>
                <c:pt idx="219">
                  <c:v>7.086137381781981</c:v>
                </c:pt>
                <c:pt idx="220">
                  <c:v>6.8361981063364894</c:v>
                </c:pt>
                <c:pt idx="221">
                  <c:v>32.35472951724217</c:v>
                </c:pt>
                <c:pt idx="222">
                  <c:v>9.2617031474676459</c:v>
                </c:pt>
                <c:pt idx="223">
                  <c:v>15.96459268762027</c:v>
                </c:pt>
                <c:pt idx="224">
                  <c:v>7.5650430264653359</c:v>
                </c:pt>
                <c:pt idx="225">
                  <c:v>7.9831293706293707</c:v>
                </c:pt>
                <c:pt idx="226">
                  <c:v>17.534842995169083</c:v>
                </c:pt>
                <c:pt idx="227">
                  <c:v>7.9776516129032258</c:v>
                </c:pt>
                <c:pt idx="228">
                  <c:v>8.4659220532319388</c:v>
                </c:pt>
                <c:pt idx="229">
                  <c:v>9.8957659738260197</c:v>
                </c:pt>
                <c:pt idx="230">
                  <c:v>6.8700951039098284</c:v>
                </c:pt>
                <c:pt idx="231">
                  <c:v>6.4397872340425533</c:v>
                </c:pt>
                <c:pt idx="232">
                  <c:v>11.368608460333284</c:v>
                </c:pt>
                <c:pt idx="233">
                  <c:v>5.9432762312633836</c:v>
                </c:pt>
                <c:pt idx="234">
                  <c:v>6.1182222222222222</c:v>
                </c:pt>
                <c:pt idx="235">
                  <c:v>6.6297185048454095</c:v>
                </c:pt>
                <c:pt idx="236">
                  <c:v>8.4444778814324408</c:v>
                </c:pt>
                <c:pt idx="237">
                  <c:v>10.591651542649728</c:v>
                </c:pt>
                <c:pt idx="238">
                  <c:v>6.0418084589207588</c:v>
                </c:pt>
                <c:pt idx="239">
                  <c:v>5.8363221388979465</c:v>
                </c:pt>
                <c:pt idx="240">
                  <c:v>6.630628803245437</c:v>
                </c:pt>
                <c:pt idx="241">
                  <c:v>9.7927499999999998</c:v>
                </c:pt>
                <c:pt idx="242">
                  <c:v>5.4471158669118873</c:v>
                </c:pt>
                <c:pt idx="243">
                  <c:v>4.190804890473764</c:v>
                </c:pt>
                <c:pt idx="244">
                  <c:v>6.6368634405877884</c:v>
                </c:pt>
                <c:pt idx="245">
                  <c:v>5.1544192197487328</c:v>
                </c:pt>
                <c:pt idx="246">
                  <c:v>4.9334763948497855</c:v>
                </c:pt>
                <c:pt idx="247">
                  <c:v>4.0316226023846555</c:v>
                </c:pt>
                <c:pt idx="248">
                  <c:v>6.1624751161247513</c:v>
                </c:pt>
                <c:pt idx="249">
                  <c:v>5.4252742123687279</c:v>
                </c:pt>
                <c:pt idx="250">
                  <c:v>11.273918799646957</c:v>
                </c:pt>
                <c:pt idx="251">
                  <c:v>5.5725376593279261</c:v>
                </c:pt>
                <c:pt idx="252">
                  <c:v>6.5693564356435648</c:v>
                </c:pt>
                <c:pt idx="253">
                  <c:v>5.1908677184466017</c:v>
                </c:pt>
                <c:pt idx="254">
                  <c:v>7.7794504383007421</c:v>
                </c:pt>
                <c:pt idx="255">
                  <c:v>4.5686034658511723</c:v>
                </c:pt>
                <c:pt idx="256">
                  <c:v>6.0717918156535564</c:v>
                </c:pt>
                <c:pt idx="257">
                  <c:v>3.8702259475218663</c:v>
                </c:pt>
                <c:pt idx="258">
                  <c:v>5.4674886191198784</c:v>
                </c:pt>
                <c:pt idx="259">
                  <c:v>10.334758414766558</c:v>
                </c:pt>
                <c:pt idx="260">
                  <c:v>4.8378332387975034</c:v>
                </c:pt>
                <c:pt idx="261">
                  <c:v>22.696283986269275</c:v>
                </c:pt>
                <c:pt idx="262">
                  <c:v>10.092044198895026</c:v>
                </c:pt>
                <c:pt idx="263">
                  <c:v>6.3175281954887224</c:v>
                </c:pt>
                <c:pt idx="264">
                  <c:v>8.3216149831132942</c:v>
                </c:pt>
                <c:pt idx="265">
                  <c:v>4.9528872958980488</c:v>
                </c:pt>
                <c:pt idx="266">
                  <c:v>5.0231838127742572</c:v>
                </c:pt>
                <c:pt idx="267">
                  <c:v>6.3419201786212671</c:v>
                </c:pt>
                <c:pt idx="268">
                  <c:v>8.7831954620657058</c:v>
                </c:pt>
                <c:pt idx="269">
                  <c:v>6.9671057315770737</c:v>
                </c:pt>
                <c:pt idx="270">
                  <c:v>6.7508581524482585</c:v>
                </c:pt>
                <c:pt idx="271">
                  <c:v>11.673652522935779</c:v>
                </c:pt>
                <c:pt idx="272">
                  <c:v>#N/A</c:v>
                </c:pt>
                <c:pt idx="273">
                  <c:v>16.217333119212036</c:v>
                </c:pt>
                <c:pt idx="274">
                  <c:v>12.411228748854729</c:v>
                </c:pt>
                <c:pt idx="275">
                  <c:v>12.598239565759554</c:v>
                </c:pt>
                <c:pt idx="276">
                  <c:v>12.912468687102706</c:v>
                </c:pt>
                <c:pt idx="277">
                  <c:v>10.749030309534396</c:v>
                </c:pt>
                <c:pt idx="278">
                  <c:v>9.0305413202517322</c:v>
                </c:pt>
                <c:pt idx="279">
                  <c:v>11.722854849632546</c:v>
                </c:pt>
                <c:pt idx="280">
                  <c:v>22.350721925133687</c:v>
                </c:pt>
                <c:pt idx="281">
                  <c:v>22.329339707200479</c:v>
                </c:pt>
                <c:pt idx="282">
                  <c:v>20.258471867007675</c:v>
                </c:pt>
                <c:pt idx="283">
                  <c:v>20.553121356650767</c:v>
                </c:pt>
                <c:pt idx="284">
                  <c:v>20.920241080038572</c:v>
                </c:pt>
                <c:pt idx="285">
                  <c:v>#N/A</c:v>
                </c:pt>
                <c:pt idx="286">
                  <c:v>34.620142547257515</c:v>
                </c:pt>
                <c:pt idx="287">
                  <c:v>30.809630048009037</c:v>
                </c:pt>
                <c:pt idx="288">
                  <c:v>30.099259324574554</c:v>
                </c:pt>
                <c:pt idx="289">
                  <c:v>29.375227201504231</c:v>
                </c:pt>
                <c:pt idx="290">
                  <c:v>#N/A</c:v>
                </c:pt>
                <c:pt idx="291">
                  <c:v>26.963909090909091</c:v>
                </c:pt>
                <c:pt idx="292">
                  <c:v>24.027050997782705</c:v>
                </c:pt>
                <c:pt idx="293">
                  <c:v>26.036800499271894</c:v>
                </c:pt>
                <c:pt idx="294">
                  <c:v>32.840380110154371</c:v>
                </c:pt>
                <c:pt idx="295">
                  <c:v>18.738437884378843</c:v>
                </c:pt>
                <c:pt idx="296">
                  <c:v>26.946679687500001</c:v>
                </c:pt>
                <c:pt idx="297">
                  <c:v>19.781583403895006</c:v>
                </c:pt>
                <c:pt idx="298">
                  <c:v>25.754278728606355</c:v>
                </c:pt>
                <c:pt idx="299">
                  <c:v>19.603678433699198</c:v>
                </c:pt>
                <c:pt idx="300">
                  <c:v>21.938639281129653</c:v>
                </c:pt>
                <c:pt idx="301">
                  <c:v>24.20387596899225</c:v>
                </c:pt>
                <c:pt idx="302">
                  <c:v>24.367945048654835</c:v>
                </c:pt>
                <c:pt idx="303">
                  <c:v>19.58337041156841</c:v>
                </c:pt>
                <c:pt idx="304">
                  <c:v>19.127780612244898</c:v>
                </c:pt>
                <c:pt idx="305">
                  <c:v>19.648695652173913</c:v>
                </c:pt>
                <c:pt idx="306">
                  <c:v>20.878303747534517</c:v>
                </c:pt>
                <c:pt idx="307">
                  <c:v>18.276297169811318</c:v>
                </c:pt>
                <c:pt idx="308">
                  <c:v>17.42890988372093</c:v>
                </c:pt>
                <c:pt idx="309">
                  <c:v>16.829438565549676</c:v>
                </c:pt>
                <c:pt idx="310">
                  <c:v>17.603269278762166</c:v>
                </c:pt>
                <c:pt idx="311">
                  <c:v>28.712536673023322</c:v>
                </c:pt>
                <c:pt idx="312">
                  <c:v>27.976865068677618</c:v>
                </c:pt>
                <c:pt idx="313">
                  <c:v>28.405972935137655</c:v>
                </c:pt>
                <c:pt idx="314">
                  <c:v>29.262043703423011</c:v>
                </c:pt>
                <c:pt idx="315">
                  <c:v>18.339913043478262</c:v>
                </c:pt>
                <c:pt idx="316">
                  <c:v>25.148622565362345</c:v>
                </c:pt>
                <c:pt idx="317">
                  <c:v>21.903526748480875</c:v>
                </c:pt>
                <c:pt idx="318">
                  <c:v>23.936940298507462</c:v>
                </c:pt>
                <c:pt idx="319">
                  <c:v>27.125731323132314</c:v>
                </c:pt>
                <c:pt idx="320">
                  <c:v>20.010149572649574</c:v>
                </c:pt>
                <c:pt idx="321">
                  <c:v>18.539727793696276</c:v>
                </c:pt>
                <c:pt idx="322">
                  <c:v>16.716758791957062</c:v>
                </c:pt>
                <c:pt idx="323">
                  <c:v>17.145833860159311</c:v>
                </c:pt>
                <c:pt idx="324">
                  <c:v>17.295200698080279</c:v>
                </c:pt>
                <c:pt idx="325">
                  <c:v>17.779459148446488</c:v>
                </c:pt>
                <c:pt idx="326">
                  <c:v>16.927593167701865</c:v>
                </c:pt>
                <c:pt idx="327">
                  <c:v>17.25478334956183</c:v>
                </c:pt>
                <c:pt idx="328">
                  <c:v>18.880931286700321</c:v>
                </c:pt>
                <c:pt idx="329">
                  <c:v>19.997228841832914</c:v>
                </c:pt>
                <c:pt idx="330">
                  <c:v>19.321841794569067</c:v>
                </c:pt>
                <c:pt idx="331">
                  <c:v>17.781345926800469</c:v>
                </c:pt>
                <c:pt idx="332">
                  <c:v>15.347222222222221</c:v>
                </c:pt>
                <c:pt idx="333">
                  <c:v>20.201233480176214</c:v>
                </c:pt>
                <c:pt idx="334">
                  <c:v>18.798387662110063</c:v>
                </c:pt>
                <c:pt idx="335">
                  <c:v>17.313551401869159</c:v>
                </c:pt>
                <c:pt idx="336">
                  <c:v>17.308212560386472</c:v>
                </c:pt>
                <c:pt idx="337">
                  <c:v>22.266228373702422</c:v>
                </c:pt>
                <c:pt idx="338">
                  <c:v>20.193157433763961</c:v>
                </c:pt>
                <c:pt idx="339">
                  <c:v>#N/A</c:v>
                </c:pt>
                <c:pt idx="340">
                  <c:v>31.171431077584316</c:v>
                </c:pt>
                <c:pt idx="341">
                  <c:v>26.628211009174311</c:v>
                </c:pt>
                <c:pt idx="342">
                  <c:v>26.181239530988279</c:v>
                </c:pt>
                <c:pt idx="343">
                  <c:v>23.493495934959348</c:v>
                </c:pt>
                <c:pt idx="344">
                  <c:v>28.635646772886851</c:v>
                </c:pt>
                <c:pt idx="345">
                  <c:v>31.139403187521197</c:v>
                </c:pt>
                <c:pt idx="346">
                  <c:v>24.868724090280978</c:v>
                </c:pt>
                <c:pt idx="347">
                  <c:v>26.978162263268647</c:v>
                </c:pt>
                <c:pt idx="348">
                  <c:v>#N/A</c:v>
                </c:pt>
                <c:pt idx="349">
                  <c:v>23.461291821561339</c:v>
                </c:pt>
                <c:pt idx="350">
                  <c:v>26.888575508746872</c:v>
                </c:pt>
                <c:pt idx="351">
                  <c:v>34.023544600938969</c:v>
                </c:pt>
                <c:pt idx="352">
                  <c:v>29.423268447261204</c:v>
                </c:pt>
                <c:pt idx="353">
                  <c:v>29.008594539939331</c:v>
                </c:pt>
                <c:pt idx="354">
                  <c:v>27.813868978163029</c:v>
                </c:pt>
                <c:pt idx="355">
                  <c:v>29.664887971698114</c:v>
                </c:pt>
                <c:pt idx="356">
                  <c:v>28.994878854625554</c:v>
                </c:pt>
                <c:pt idx="357">
                  <c:v>31.93706608962222</c:v>
                </c:pt>
                <c:pt idx="358">
                  <c:v>32.302991926547406</c:v>
                </c:pt>
                <c:pt idx="359">
                  <c:v>23.66263696128561</c:v>
                </c:pt>
                <c:pt idx="360">
                  <c:v>26.254315605928507</c:v>
                </c:pt>
                <c:pt idx="361">
                  <c:v>29.810614059460963</c:v>
                </c:pt>
                <c:pt idx="362">
                  <c:v>30.191906954204025</c:v>
                </c:pt>
                <c:pt idx="363">
                  <c:v>53.156259530107363</c:v>
                </c:pt>
                <c:pt idx="364">
                  <c:v>29.952391930835734</c:v>
                </c:pt>
                <c:pt idx="365">
                  <c:v>44.197722923842321</c:v>
                </c:pt>
                <c:pt idx="366">
                  <c:v>36.510122585438339</c:v>
                </c:pt>
                <c:pt idx="367">
                  <c:v>32.963622559652926</c:v>
                </c:pt>
                <c:pt idx="368">
                  <c:v>32.612110367120756</c:v>
                </c:pt>
                <c:pt idx="369">
                  <c:v>31.636209403780899</c:v>
                </c:pt>
                <c:pt idx="370">
                  <c:v>31.546324940724851</c:v>
                </c:pt>
                <c:pt idx="371">
                  <c:v>30.478210526315788</c:v>
                </c:pt>
                <c:pt idx="372">
                  <c:v>32.743267485317674</c:v>
                </c:pt>
                <c:pt idx="373">
                  <c:v>24.752754590984978</c:v>
                </c:pt>
                <c:pt idx="374">
                  <c:v>29.899103713188222</c:v>
                </c:pt>
                <c:pt idx="375">
                  <c:v>29.694401653203084</c:v>
                </c:pt>
                <c:pt idx="376">
                  <c:v>26.948285714285717</c:v>
                </c:pt>
                <c:pt idx="377">
                  <c:v>32.525340715502551</c:v>
                </c:pt>
                <c:pt idx="378">
                  <c:v>31.219344719414433</c:v>
                </c:pt>
                <c:pt idx="379">
                  <c:v>36.32159268347089</c:v>
                </c:pt>
                <c:pt idx="380">
                  <c:v>34.514848883048622</c:v>
                </c:pt>
                <c:pt idx="381">
                  <c:v>37.590674461713959</c:v>
                </c:pt>
                <c:pt idx="382">
                  <c:v>39.18966749379652</c:v>
                </c:pt>
                <c:pt idx="383">
                  <c:v>26.27490711631895</c:v>
                </c:pt>
                <c:pt idx="384">
                  <c:v>31.541813537675608</c:v>
                </c:pt>
                <c:pt idx="385">
                  <c:v>31.437864570124272</c:v>
                </c:pt>
                <c:pt idx="386">
                  <c:v>29.041565010413567</c:v>
                </c:pt>
                <c:pt idx="387">
                  <c:v>23.742596348884383</c:v>
                </c:pt>
                <c:pt idx="388">
                  <c:v>27.25005120327701</c:v>
                </c:pt>
                <c:pt idx="389">
                  <c:v>25.335011990407676</c:v>
                </c:pt>
                <c:pt idx="390">
                  <c:v>36.711628365716543</c:v>
                </c:pt>
                <c:pt idx="391">
                  <c:v>30.708861756597084</c:v>
                </c:pt>
                <c:pt idx="392">
                  <c:v>26.393335308056869</c:v>
                </c:pt>
                <c:pt idx="393">
                  <c:v>30.268913146654011</c:v>
                </c:pt>
                <c:pt idx="394">
                  <c:v>26.312996808819264</c:v>
                </c:pt>
                <c:pt idx="395">
                  <c:v>31.362662699888439</c:v>
                </c:pt>
                <c:pt idx="396">
                  <c:v>24.069502910882221</c:v>
                </c:pt>
                <c:pt idx="397">
                  <c:v>25.039703658905349</c:v>
                </c:pt>
                <c:pt idx="398">
                  <c:v>22.676465441819772</c:v>
                </c:pt>
                <c:pt idx="399">
                  <c:v>26.241428967045142</c:v>
                </c:pt>
                <c:pt idx="400">
                  <c:v>29.16557239057239</c:v>
                </c:pt>
                <c:pt idx="401">
                  <c:v>24.705475594493116</c:v>
                </c:pt>
                <c:pt idx="402">
                  <c:v>24.326310772163964</c:v>
                </c:pt>
                <c:pt idx="403">
                  <c:v>24.520262557077626</c:v>
                </c:pt>
                <c:pt idx="404">
                  <c:v>20.575344180225279</c:v>
                </c:pt>
                <c:pt idx="405">
                  <c:v>17.886510449651677</c:v>
                </c:pt>
                <c:pt idx="406">
                  <c:v>37.038015274199488</c:v>
                </c:pt>
                <c:pt idx="407">
                  <c:v>21.572398190045249</c:v>
                </c:pt>
                <c:pt idx="408">
                  <c:v>21.435161943319837</c:v>
                </c:pt>
                <c:pt idx="409">
                  <c:v>24.195538664904163</c:v>
                </c:pt>
                <c:pt idx="410">
                  <c:v>22.958916478555306</c:v>
                </c:pt>
                <c:pt idx="411">
                  <c:v>24.289365671641789</c:v>
                </c:pt>
                <c:pt idx="412">
                  <c:v>24.870443476031785</c:v>
                </c:pt>
                <c:pt idx="413">
                  <c:v>19.358536585365854</c:v>
                </c:pt>
                <c:pt idx="414">
                  <c:v>20.046868058640605</c:v>
                </c:pt>
                <c:pt idx="415">
                  <c:v>16.348685491723469</c:v>
                </c:pt>
                <c:pt idx="416">
                  <c:v>16.498215560314062</c:v>
                </c:pt>
                <c:pt idx="417">
                  <c:v>18.773422279376309</c:v>
                </c:pt>
                <c:pt idx="418">
                  <c:v>17.676413760603204</c:v>
                </c:pt>
                <c:pt idx="419">
                  <c:v>17.970504703328508</c:v>
                </c:pt>
                <c:pt idx="420">
                  <c:v>17.73965458276334</c:v>
                </c:pt>
                <c:pt idx="421">
                  <c:v>17.479467202814778</c:v>
                </c:pt>
                <c:pt idx="422">
                  <c:v>15.967143924302787</c:v>
                </c:pt>
                <c:pt idx="423">
                  <c:v>17.539574400508176</c:v>
                </c:pt>
                <c:pt idx="424">
                  <c:v>20.864157223234802</c:v>
                </c:pt>
                <c:pt idx="425">
                  <c:v>15.55033078880407</c:v>
                </c:pt>
                <c:pt idx="426">
                  <c:v>23.453643452541005</c:v>
                </c:pt>
                <c:pt idx="427">
                  <c:v>17.991204397801098</c:v>
                </c:pt>
                <c:pt idx="428">
                  <c:v>15.421245267143457</c:v>
                </c:pt>
                <c:pt idx="429">
                  <c:v>16.40810965162764</c:v>
                </c:pt>
                <c:pt idx="430">
                  <c:v>19.581444720154398</c:v>
                </c:pt>
                <c:pt idx="431">
                  <c:v>15.188957433682914</c:v>
                </c:pt>
                <c:pt idx="432">
                  <c:v>16.640843547224225</c:v>
                </c:pt>
                <c:pt idx="433">
                  <c:v>15.683498046426109</c:v>
                </c:pt>
                <c:pt idx="434">
                  <c:v>18.124860225214583</c:v>
                </c:pt>
                <c:pt idx="435">
                  <c:v>17.561969625802409</c:v>
                </c:pt>
                <c:pt idx="436">
                  <c:v>14.508092876465284</c:v>
                </c:pt>
                <c:pt idx="437">
                  <c:v>14.883265607683784</c:v>
                </c:pt>
                <c:pt idx="438">
                  <c:v>14.997454114860865</c:v>
                </c:pt>
                <c:pt idx="439">
                  <c:v>17.703688083273509</c:v>
                </c:pt>
                <c:pt idx="440">
                  <c:v>17.145698254364088</c:v>
                </c:pt>
                <c:pt idx="441">
                  <c:v>18.375756073376301</c:v>
                </c:pt>
                <c:pt idx="442">
                  <c:v>18.809562350119901</c:v>
                </c:pt>
                <c:pt idx="443">
                  <c:v>17.774010217113666</c:v>
                </c:pt>
                <c:pt idx="444">
                  <c:v>24.420260388799715</c:v>
                </c:pt>
                <c:pt idx="445">
                  <c:v>17.323449131513648</c:v>
                </c:pt>
                <c:pt idx="446">
                  <c:v>21.813333333333333</c:v>
                </c:pt>
                <c:pt idx="447">
                  <c:v>16.628621291448518</c:v>
                </c:pt>
                <c:pt idx="448">
                  <c:v>15.072323232323233</c:v>
                </c:pt>
                <c:pt idx="449">
                  <c:v>15.769297553275454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13.63676286072773</c:v>
                </c:pt>
                <c:pt idx="454">
                  <c:v>#N/A</c:v>
                </c:pt>
                <c:pt idx="455">
                  <c:v>13.737278761061948</c:v>
                </c:pt>
                <c:pt idx="456">
                  <c:v>14.95290927021696</c:v>
                </c:pt>
                <c:pt idx="457">
                  <c:v>15.060977364281602</c:v>
                </c:pt>
                <c:pt idx="458">
                  <c:v>17.222996171565011</c:v>
                </c:pt>
                <c:pt idx="459">
                  <c:v>11.671444695259593</c:v>
                </c:pt>
                <c:pt idx="460">
                  <c:v>11.196225163994601</c:v>
                </c:pt>
                <c:pt idx="461">
                  <c:v>13.121453946352263</c:v>
                </c:pt>
                <c:pt idx="462">
                  <c:v>14.044694767441861</c:v>
                </c:pt>
                <c:pt idx="463">
                  <c:v>#N/A</c:v>
                </c:pt>
                <c:pt idx="464">
                  <c:v>14.701292177165024</c:v>
                </c:pt>
                <c:pt idx="465">
                  <c:v>17.724253495591025</c:v>
                </c:pt>
                <c:pt idx="466">
                  <c:v>16.524858744241985</c:v>
                </c:pt>
                <c:pt idx="467">
                  <c:v>17.98384692710319</c:v>
                </c:pt>
                <c:pt idx="468">
                  <c:v>13.456345669443905</c:v>
                </c:pt>
                <c:pt idx="469">
                  <c:v>16.341428227939407</c:v>
                </c:pt>
                <c:pt idx="470">
                  <c:v>14.983968950388121</c:v>
                </c:pt>
                <c:pt idx="471">
                  <c:v>12.126741389481326</c:v>
                </c:pt>
                <c:pt idx="472">
                  <c:v>#N/A</c:v>
                </c:pt>
                <c:pt idx="473">
                  <c:v>24.229541129202794</c:v>
                </c:pt>
                <c:pt idx="474">
                  <c:v>17.155126275296873</c:v>
                </c:pt>
                <c:pt idx="475">
                  <c:v>15.626905978644729</c:v>
                </c:pt>
                <c:pt idx="476">
                  <c:v>14.151083081985194</c:v>
                </c:pt>
                <c:pt idx="477">
                  <c:v>15.746400815390496</c:v>
                </c:pt>
                <c:pt idx="478">
                  <c:v>#N/A</c:v>
                </c:pt>
                <c:pt idx="479">
                  <c:v>#N/A</c:v>
                </c:pt>
                <c:pt idx="480">
                  <c:v>13.333736187845302</c:v>
                </c:pt>
                <c:pt idx="481">
                  <c:v>16.074078681387032</c:v>
                </c:pt>
                <c:pt idx="482">
                  <c:v>15.907209236834696</c:v>
                </c:pt>
                <c:pt idx="483">
                  <c:v>18.013104720053359</c:v>
                </c:pt>
                <c:pt idx="484">
                  <c:v>10.485386221294364</c:v>
                </c:pt>
                <c:pt idx="485">
                  <c:v>16.400079249768858</c:v>
                </c:pt>
                <c:pt idx="486">
                  <c:v>18.481499649614577</c:v>
                </c:pt>
                <c:pt idx="487">
                  <c:v>14.6787072243346</c:v>
                </c:pt>
                <c:pt idx="488">
                  <c:v>27.715018587360596</c:v>
                </c:pt>
                <c:pt idx="489">
                  <c:v>17.193873042368303</c:v>
                </c:pt>
                <c:pt idx="490">
                  <c:v>18.060534124629079</c:v>
                </c:pt>
                <c:pt idx="491">
                  <c:v>19.540628864158275</c:v>
                </c:pt>
                <c:pt idx="492">
                  <c:v>66.746358940176634</c:v>
                </c:pt>
                <c:pt idx="493">
                  <c:v>46.834007122918464</c:v>
                </c:pt>
                <c:pt idx="494">
                  <c:v>42.06099646226415</c:v>
                </c:pt>
                <c:pt idx="495">
                  <c:v>42.535761298815267</c:v>
                </c:pt>
                <c:pt idx="496">
                  <c:v>37.846591443347442</c:v>
                </c:pt>
                <c:pt idx="497">
                  <c:v>25.698045738045739</c:v>
                </c:pt>
                <c:pt idx="498">
                  <c:v>22.280484189723317</c:v>
                </c:pt>
                <c:pt idx="499">
                  <c:v>24.417889587700909</c:v>
                </c:pt>
                <c:pt idx="500">
                  <c:v>26.765629703963874</c:v>
                </c:pt>
                <c:pt idx="501">
                  <c:v>27.088466111771702</c:v>
                </c:pt>
                <c:pt idx="502">
                  <c:v>45.582721186900663</c:v>
                </c:pt>
                <c:pt idx="503">
                  <c:v>30.45490673154907</c:v>
                </c:pt>
                <c:pt idx="504">
                  <c:v>34.141257050765518</c:v>
                </c:pt>
                <c:pt idx="505">
                  <c:v>47.597058823529409</c:v>
                </c:pt>
                <c:pt idx="506">
                  <c:v>33.477065868263473</c:v>
                </c:pt>
                <c:pt idx="507">
                  <c:v>37.769263607257201</c:v>
                </c:pt>
                <c:pt idx="508">
                  <c:v>25.775585937500001</c:v>
                </c:pt>
                <c:pt idx="509">
                  <c:v>33.962101313320829</c:v>
                </c:pt>
                <c:pt idx="510">
                  <c:v>41.275382475660635</c:v>
                </c:pt>
                <c:pt idx="511">
                  <c:v>29.349614395886892</c:v>
                </c:pt>
                <c:pt idx="512">
                  <c:v>39.32292358803987</c:v>
                </c:pt>
                <c:pt idx="513">
                  <c:v>39.405627705627701</c:v>
                </c:pt>
                <c:pt idx="514">
                  <c:v>35.464763458401301</c:v>
                </c:pt>
                <c:pt idx="515">
                  <c:v>43.440581891146223</c:v>
                </c:pt>
                <c:pt idx="516">
                  <c:v>20.911649365628602</c:v>
                </c:pt>
                <c:pt idx="517">
                  <c:v>26.298609179415855</c:v>
                </c:pt>
                <c:pt idx="518">
                  <c:v>24.004371373307546</c:v>
                </c:pt>
                <c:pt idx="519">
                  <c:v>30.917105263157893</c:v>
                </c:pt>
                <c:pt idx="520">
                  <c:v>20.125474683544304</c:v>
                </c:pt>
                <c:pt idx="521">
                  <c:v>16.081118421052633</c:v>
                </c:pt>
                <c:pt idx="522">
                  <c:v>27.680610169491526</c:v>
                </c:pt>
                <c:pt idx="523">
                  <c:v>23.659219858156032</c:v>
                </c:pt>
                <c:pt idx="524">
                  <c:v>29.446228983186547</c:v>
                </c:pt>
                <c:pt idx="525">
                  <c:v>17.311125000000001</c:v>
                </c:pt>
                <c:pt idx="526">
                  <c:v>24.800713606089438</c:v>
                </c:pt>
                <c:pt idx="527">
                  <c:v>26.373868046571801</c:v>
                </c:pt>
                <c:pt idx="528">
                  <c:v>22.867637540453075</c:v>
                </c:pt>
                <c:pt idx="529">
                  <c:v>20.953497942386832</c:v>
                </c:pt>
                <c:pt idx="530">
                  <c:v>27.728771929824561</c:v>
                </c:pt>
                <c:pt idx="531">
                  <c:v>26.38031746031746</c:v>
                </c:pt>
                <c:pt idx="532">
                  <c:v>17.350373134328358</c:v>
                </c:pt>
                <c:pt idx="533">
                  <c:v>21.645732255166219</c:v>
                </c:pt>
                <c:pt idx="534">
                  <c:v>29.017403754374801</c:v>
                </c:pt>
                <c:pt idx="535">
                  <c:v>17.64325925925926</c:v>
                </c:pt>
                <c:pt idx="536">
                  <c:v>83.725303168288363</c:v>
                </c:pt>
                <c:pt idx="537">
                  <c:v>63.334002450533127</c:v>
                </c:pt>
                <c:pt idx="538">
                  <c:v>40.172909622763363</c:v>
                </c:pt>
                <c:pt idx="539">
                  <c:v>32.716740904253221</c:v>
                </c:pt>
                <c:pt idx="540">
                  <c:v>44.057836899942167</c:v>
                </c:pt>
                <c:pt idx="541">
                  <c:v>33.202811817231883</c:v>
                </c:pt>
                <c:pt idx="542">
                  <c:v>52.140618657140536</c:v>
                </c:pt>
                <c:pt idx="543">
                  <c:v>50.935889041014342</c:v>
                </c:pt>
                <c:pt idx="544">
                  <c:v>46.545092357841362</c:v>
                </c:pt>
                <c:pt idx="545">
                  <c:v>39.196266056477199</c:v>
                </c:pt>
                <c:pt idx="546">
                  <c:v>35.764728125236331</c:v>
                </c:pt>
                <c:pt idx="547">
                  <c:v>34.99534386688039</c:v>
                </c:pt>
                <c:pt idx="548">
                  <c:v>40.587530437011409</c:v>
                </c:pt>
                <c:pt idx="549">
                  <c:v>52.330260003687997</c:v>
                </c:pt>
                <c:pt idx="550">
                  <c:v>62.217527842527844</c:v>
                </c:pt>
                <c:pt idx="551">
                  <c:v>35.561688237576753</c:v>
                </c:pt>
                <c:pt idx="552">
                  <c:v>41.710504404224551</c:v>
                </c:pt>
                <c:pt idx="553">
                  <c:v>53.316718325004743</c:v>
                </c:pt>
                <c:pt idx="554">
                  <c:v>63.120184748427683</c:v>
                </c:pt>
                <c:pt idx="555">
                  <c:v>30.141848927398506</c:v>
                </c:pt>
                <c:pt idx="556">
                  <c:v>32.778487654889254</c:v>
                </c:pt>
                <c:pt idx="557">
                  <c:v>39.795556278994063</c:v>
                </c:pt>
                <c:pt idx="558">
                  <c:v>27.497237569060776</c:v>
                </c:pt>
                <c:pt idx="559">
                  <c:v>28.950371199023696</c:v>
                </c:pt>
                <c:pt idx="560">
                  <c:v>37.101837540786541</c:v>
                </c:pt>
                <c:pt idx="561">
                  <c:v>48.592316842151632</c:v>
                </c:pt>
                <c:pt idx="562">
                  <c:v>28.783104140914709</c:v>
                </c:pt>
                <c:pt idx="563">
                  <c:v>29.832974734124306</c:v>
                </c:pt>
                <c:pt idx="564">
                  <c:v>38.932255234391675</c:v>
                </c:pt>
                <c:pt idx="565">
                  <c:v>40.97454861866435</c:v>
                </c:pt>
                <c:pt idx="566">
                  <c:v>36.856911421356074</c:v>
                </c:pt>
                <c:pt idx="567">
                  <c:v>46.031887012230627</c:v>
                </c:pt>
                <c:pt idx="568">
                  <c:v>33.522400796472766</c:v>
                </c:pt>
                <c:pt idx="569">
                  <c:v>32.195834984370187</c:v>
                </c:pt>
                <c:pt idx="570">
                  <c:v>30.197434069850317</c:v>
                </c:pt>
                <c:pt idx="571">
                  <c:v>39.050017661603668</c:v>
                </c:pt>
                <c:pt idx="572">
                  <c:v>32.655572478050523</c:v>
                </c:pt>
                <c:pt idx="573">
                  <c:v>33.103776595744684</c:v>
                </c:pt>
                <c:pt idx="574">
                  <c:v>74.707218167072185</c:v>
                </c:pt>
                <c:pt idx="575">
                  <c:v>29.704789580198224</c:v>
                </c:pt>
                <c:pt idx="576">
                  <c:v>49.014863410383889</c:v>
                </c:pt>
                <c:pt idx="577">
                  <c:v>49.136333709556062</c:v>
                </c:pt>
                <c:pt idx="578">
                  <c:v>41.294587463452899</c:v>
                </c:pt>
                <c:pt idx="579">
                  <c:v>34.821023597916025</c:v>
                </c:pt>
                <c:pt idx="580">
                  <c:v>128.39567047504511</c:v>
                </c:pt>
                <c:pt idx="581">
                  <c:v>75.62093525920335</c:v>
                </c:pt>
                <c:pt idx="582">
                  <c:v>51.102473498233216</c:v>
                </c:pt>
                <c:pt idx="583">
                  <c:v>47.401743919229006</c:v>
                </c:pt>
                <c:pt idx="584">
                  <c:v>31.754870908916402</c:v>
                </c:pt>
                <c:pt idx="585">
                  <c:v>27.712370311252993</c:v>
                </c:pt>
                <c:pt idx="586">
                  <c:v>27.591366331357001</c:v>
                </c:pt>
                <c:pt idx="587">
                  <c:v>30.838301258862685</c:v>
                </c:pt>
                <c:pt idx="588">
                  <c:v>32.589939141822661</c:v>
                </c:pt>
                <c:pt idx="589">
                  <c:v>29.714243257299945</c:v>
                </c:pt>
                <c:pt idx="590">
                  <c:v>50.056271846885565</c:v>
                </c:pt>
                <c:pt idx="591">
                  <c:v>25.16535762420412</c:v>
                </c:pt>
                <c:pt idx="592">
                  <c:v>28.358096542280041</c:v>
                </c:pt>
                <c:pt idx="593">
                  <c:v>32.433116168880616</c:v>
                </c:pt>
                <c:pt idx="594">
                  <c:v>34.746550324675326</c:v>
                </c:pt>
                <c:pt idx="595">
                  <c:v>32.214685252597</c:v>
                </c:pt>
                <c:pt idx="596">
                  <c:v>104.58716455473942</c:v>
                </c:pt>
                <c:pt idx="597">
                  <c:v>34.405734691734061</c:v>
                </c:pt>
                <c:pt idx="598">
                  <c:v>40.14894470748736</c:v>
                </c:pt>
                <c:pt idx="599">
                  <c:v>30.729135023561945</c:v>
                </c:pt>
                <c:pt idx="600">
                  <c:v>41.508048889551347</c:v>
                </c:pt>
                <c:pt idx="601">
                  <c:v>38.379519450800913</c:v>
                </c:pt>
                <c:pt idx="602">
                  <c:v>38.215174688858902</c:v>
                </c:pt>
                <c:pt idx="603">
                  <c:v>55.914248779086464</c:v>
                </c:pt>
                <c:pt idx="604">
                  <c:v>64.481896890987798</c:v>
                </c:pt>
                <c:pt idx="605">
                  <c:v>50.791356184798808</c:v>
                </c:pt>
                <c:pt idx="606">
                  <c:v>38.115883859948759</c:v>
                </c:pt>
                <c:pt idx="607">
                  <c:v>27.463851567498402</c:v>
                </c:pt>
                <c:pt idx="608">
                  <c:v>31.561563572444964</c:v>
                </c:pt>
                <c:pt idx="609">
                  <c:v>34.498871040578031</c:v>
                </c:pt>
                <c:pt idx="610">
                  <c:v>28.337185876365179</c:v>
                </c:pt>
                <c:pt idx="611">
                  <c:v>30.188181818181814</c:v>
                </c:pt>
                <c:pt idx="612">
                  <c:v>30.698291743426559</c:v>
                </c:pt>
                <c:pt idx="613">
                  <c:v>26.548429451570545</c:v>
                </c:pt>
                <c:pt idx="614">
                  <c:v>66.503225124246597</c:v>
                </c:pt>
                <c:pt idx="615">
                  <c:v>53.392068392305873</c:v>
                </c:pt>
                <c:pt idx="616">
                  <c:v>83.460863651819096</c:v>
                </c:pt>
                <c:pt idx="617">
                  <c:v>52.868495742667932</c:v>
                </c:pt>
                <c:pt idx="618">
                  <c:v>25.884499951592602</c:v>
                </c:pt>
                <c:pt idx="619">
                  <c:v>34.377526847757423</c:v>
                </c:pt>
                <c:pt idx="620">
                  <c:v>37.883452907952979</c:v>
                </c:pt>
                <c:pt idx="621">
                  <c:v>29.779535864978904</c:v>
                </c:pt>
                <c:pt idx="622">
                  <c:v>24.402600821311992</c:v>
                </c:pt>
                <c:pt idx="623">
                  <c:v>34.305609151047413</c:v>
                </c:pt>
                <c:pt idx="624">
                  <c:v>33.239195842450762</c:v>
                </c:pt>
                <c:pt idx="625">
                  <c:v>60.338475986047754</c:v>
                </c:pt>
                <c:pt idx="626">
                  <c:v>62.688059495937196</c:v>
                </c:pt>
                <c:pt idx="627">
                  <c:v>91.789601554907691</c:v>
                </c:pt>
                <c:pt idx="628">
                  <c:v>41.960819234194126</c:v>
                </c:pt>
                <c:pt idx="629">
                  <c:v>25.139222275564091</c:v>
                </c:pt>
                <c:pt idx="630">
                  <c:v>20.661254683447016</c:v>
                </c:pt>
                <c:pt idx="631">
                  <c:v>25.946232837198572</c:v>
                </c:pt>
                <c:pt idx="632">
                  <c:v>26.148022598870057</c:v>
                </c:pt>
                <c:pt idx="633">
                  <c:v>33.401164604346469</c:v>
                </c:pt>
                <c:pt idx="634">
                  <c:v>30.985686882101227</c:v>
                </c:pt>
                <c:pt idx="635">
                  <c:v>33.35040841755503</c:v>
                </c:pt>
                <c:pt idx="636">
                  <c:v>33.738934733683415</c:v>
                </c:pt>
                <c:pt idx="637">
                  <c:v>32.226577437858509</c:v>
                </c:pt>
                <c:pt idx="638">
                  <c:v>56.435792019347033</c:v>
                </c:pt>
                <c:pt idx="639">
                  <c:v>87.980510568213006</c:v>
                </c:pt>
                <c:pt idx="640">
                  <c:v>34.273259075246415</c:v>
                </c:pt>
                <c:pt idx="641">
                  <c:v>57.123805794831632</c:v>
                </c:pt>
                <c:pt idx="642">
                  <c:v>32.11929997535124</c:v>
                </c:pt>
                <c:pt idx="643">
                  <c:v>29.599394773039887</c:v>
                </c:pt>
                <c:pt idx="644">
                  <c:v>37.763747302626683</c:v>
                </c:pt>
                <c:pt idx="645">
                  <c:v>22.129592634413275</c:v>
                </c:pt>
                <c:pt idx="646">
                  <c:v>30.578415641528494</c:v>
                </c:pt>
                <c:pt idx="647">
                  <c:v>27.625</c:v>
                </c:pt>
                <c:pt idx="648">
                  <c:v>27.524451535700042</c:v>
                </c:pt>
                <c:pt idx="649">
                  <c:v>30.119154388212685</c:v>
                </c:pt>
                <c:pt idx="650">
                  <c:v>75.794905196120993</c:v>
                </c:pt>
                <c:pt idx="651">
                  <c:v>98.161222540592163</c:v>
                </c:pt>
                <c:pt idx="652">
                  <c:v>61.298947704081634</c:v>
                </c:pt>
                <c:pt idx="653">
                  <c:v>30.754838709677419</c:v>
                </c:pt>
                <c:pt idx="654">
                  <c:v>30.912512124151309</c:v>
                </c:pt>
                <c:pt idx="655">
                  <c:v>36.46309061285875</c:v>
                </c:pt>
                <c:pt idx="656">
                  <c:v>30.233783143939394</c:v>
                </c:pt>
                <c:pt idx="657">
                  <c:v>34.606947391935662</c:v>
                </c:pt>
                <c:pt idx="658">
                  <c:v>32.839610894941636</c:v>
                </c:pt>
                <c:pt idx="659">
                  <c:v>34.298074637508918</c:v>
                </c:pt>
                <c:pt idx="660">
                  <c:v>21.089705626197528</c:v>
                </c:pt>
                <c:pt idx="661">
                  <c:v>27.725937908293414</c:v>
                </c:pt>
                <c:pt idx="662">
                  <c:v>47.510104868393633</c:v>
                </c:pt>
                <c:pt idx="663">
                  <c:v>36.764500349406006</c:v>
                </c:pt>
                <c:pt idx="664">
                  <c:v>53.721594289113625</c:v>
                </c:pt>
                <c:pt idx="665">
                  <c:v>58.775249593684691</c:v>
                </c:pt>
                <c:pt idx="666">
                  <c:v>25.783699298566635</c:v>
                </c:pt>
                <c:pt idx="667">
                  <c:v>28.588838869286612</c:v>
                </c:pt>
                <c:pt idx="668">
                  <c:v>32.963307602833886</c:v>
                </c:pt>
                <c:pt idx="669">
                  <c:v>42.731614367955892</c:v>
                </c:pt>
                <c:pt idx="670">
                  <c:v>36.842493847415916</c:v>
                </c:pt>
                <c:pt idx="671">
                  <c:v>36.30954151177199</c:v>
                </c:pt>
                <c:pt idx="672">
                  <c:v>33.725922168273065</c:v>
                </c:pt>
                <c:pt idx="673">
                  <c:v>35.960437531074653</c:v>
                </c:pt>
                <c:pt idx="674">
                  <c:v>47.588378091336679</c:v>
                </c:pt>
                <c:pt idx="675">
                  <c:v>30.360135752512726</c:v>
                </c:pt>
                <c:pt idx="676">
                  <c:v>#N/A</c:v>
                </c:pt>
                <c:pt idx="677">
                  <c:v>30.465931304104995</c:v>
                </c:pt>
                <c:pt idx="678">
                  <c:v>33.688855572213896</c:v>
                </c:pt>
                <c:pt idx="679">
                  <c:v>34.828345373237013</c:v>
                </c:pt>
                <c:pt idx="680">
                  <c:v>40.400577217575687</c:v>
                </c:pt>
                <c:pt idx="681">
                  <c:v>20.989124950950167</c:v>
                </c:pt>
                <c:pt idx="682">
                  <c:v>32.145795523290985</c:v>
                </c:pt>
                <c:pt idx="683">
                  <c:v>22.72613353740195</c:v>
                </c:pt>
                <c:pt idx="684">
                  <c:v>19.948855057876195</c:v>
                </c:pt>
                <c:pt idx="685">
                  <c:v>20.006066945606694</c:v>
                </c:pt>
                <c:pt idx="686">
                  <c:v>25.257400999615534</c:v>
                </c:pt>
                <c:pt idx="687">
                  <c:v>26.152125479012568</c:v>
                </c:pt>
                <c:pt idx="688">
                  <c:v>23.758886059129665</c:v>
                </c:pt>
                <c:pt idx="689">
                  <c:v>24.941970582309082</c:v>
                </c:pt>
                <c:pt idx="690">
                  <c:v>23.781574966912459</c:v>
                </c:pt>
                <c:pt idx="691">
                  <c:v>24.714120221392715</c:v>
                </c:pt>
                <c:pt idx="692">
                  <c:v>31.392049816599847</c:v>
                </c:pt>
                <c:pt idx="693">
                  <c:v>33.225633528265107</c:v>
                </c:pt>
                <c:pt idx="694">
                  <c:v>28.497230260438194</c:v>
                </c:pt>
                <c:pt idx="695">
                  <c:v>49.135223205541401</c:v>
                </c:pt>
                <c:pt idx="696">
                  <c:v>33.694970492380868</c:v>
                </c:pt>
                <c:pt idx="697">
                  <c:v>#N/A</c:v>
                </c:pt>
                <c:pt idx="698">
                  <c:v>75.837659846547311</c:v>
                </c:pt>
                <c:pt idx="699">
                  <c:v>92.669253284323744</c:v>
                </c:pt>
                <c:pt idx="700">
                  <c:v>37.027303479381445</c:v>
                </c:pt>
                <c:pt idx="701">
                  <c:v>61.063303481149795</c:v>
                </c:pt>
                <c:pt idx="702">
                  <c:v>27.533597576936021</c:v>
                </c:pt>
                <c:pt idx="703">
                  <c:v>26.837622549019606</c:v>
                </c:pt>
                <c:pt idx="704">
                  <c:v>44.045187815361615</c:v>
                </c:pt>
                <c:pt idx="705">
                  <c:v>45.242858972716789</c:v>
                </c:pt>
                <c:pt idx="706">
                  <c:v>33.388111213013474</c:v>
                </c:pt>
                <c:pt idx="707">
                  <c:v>53.816843093733986</c:v>
                </c:pt>
                <c:pt idx="708">
                  <c:v>26.064296051271452</c:v>
                </c:pt>
                <c:pt idx="709">
                  <c:v>40.408122293285913</c:v>
                </c:pt>
                <c:pt idx="710">
                  <c:v>23.502406836497375</c:v>
                </c:pt>
                <c:pt idx="711">
                  <c:v>27.981282186715962</c:v>
                </c:pt>
                <c:pt idx="712">
                  <c:v>34.881749337372206</c:v>
                </c:pt>
                <c:pt idx="713">
                  <c:v>32.622900402176484</c:v>
                </c:pt>
                <c:pt idx="714">
                  <c:v>28.351354493663525</c:v>
                </c:pt>
                <c:pt idx="715">
                  <c:v>34.668991963447965</c:v>
                </c:pt>
                <c:pt idx="716">
                  <c:v>26.078878504672897</c:v>
                </c:pt>
                <c:pt idx="717">
                  <c:v>49.011283497884335</c:v>
                </c:pt>
                <c:pt idx="718">
                  <c:v>35.664038069340585</c:v>
                </c:pt>
                <c:pt idx="719">
                  <c:v>34.240710156895133</c:v>
                </c:pt>
                <c:pt idx="720">
                  <c:v>32.236545946860723</c:v>
                </c:pt>
                <c:pt idx="721">
                  <c:v>30.014775053953848</c:v>
                </c:pt>
                <c:pt idx="722">
                  <c:v>35.680060844213465</c:v>
                </c:pt>
                <c:pt idx="723">
                  <c:v>23.98452994843316</c:v>
                </c:pt>
                <c:pt idx="724">
                  <c:v>34.162990907332173</c:v>
                </c:pt>
                <c:pt idx="725">
                  <c:v>37.327340746129067</c:v>
                </c:pt>
                <c:pt idx="726">
                  <c:v>25.557615287790362</c:v>
                </c:pt>
                <c:pt idx="727">
                  <c:v>23.183472930606897</c:v>
                </c:pt>
                <c:pt idx="728">
                  <c:v>22.67389951089373</c:v>
                </c:pt>
                <c:pt idx="729">
                  <c:v>21.942254870648352</c:v>
                </c:pt>
                <c:pt idx="730">
                  <c:v>22.939546811283474</c:v>
                </c:pt>
                <c:pt idx="731">
                  <c:v>22.369597825067967</c:v>
                </c:pt>
                <c:pt idx="732">
                  <c:v>71.709303255739528</c:v>
                </c:pt>
                <c:pt idx="733">
                  <c:v>50.166845755592455</c:v>
                </c:pt>
                <c:pt idx="734">
                  <c:v>177.37094692692369</c:v>
                </c:pt>
                <c:pt idx="735">
                  <c:v>20.532668500687759</c:v>
                </c:pt>
                <c:pt idx="736">
                  <c:v>27.800304105423212</c:v>
                </c:pt>
                <c:pt idx="737">
                  <c:v>19.272687656607474</c:v>
                </c:pt>
                <c:pt idx="738">
                  <c:v>28.073519553072625</c:v>
                </c:pt>
                <c:pt idx="739">
                  <c:v>20.822766679231059</c:v>
                </c:pt>
                <c:pt idx="740">
                  <c:v>19.527038200760707</c:v>
                </c:pt>
                <c:pt idx="741">
                  <c:v>33.316296070667072</c:v>
                </c:pt>
                <c:pt idx="742">
                  <c:v>29.500629282617819</c:v>
                </c:pt>
                <c:pt idx="743">
                  <c:v>33.335334187630671</c:v>
                </c:pt>
                <c:pt idx="744">
                  <c:v>27.107980373764342</c:v>
                </c:pt>
                <c:pt idx="745">
                  <c:v>29.97639335102668</c:v>
                </c:pt>
                <c:pt idx="746">
                  <c:v>29.176344263649131</c:v>
                </c:pt>
                <c:pt idx="747">
                  <c:v>24.014084507042256</c:v>
                </c:pt>
                <c:pt idx="748">
                  <c:v>43.551098901098904</c:v>
                </c:pt>
                <c:pt idx="749">
                  <c:v>27.898860638715835</c:v>
                </c:pt>
                <c:pt idx="750">
                  <c:v>21.238419275165079</c:v>
                </c:pt>
                <c:pt idx="751">
                  <c:v>22.501043254955462</c:v>
                </c:pt>
                <c:pt idx="752">
                  <c:v>24.874090541632984</c:v>
                </c:pt>
                <c:pt idx="753">
                  <c:v>26.288529476705676</c:v>
                </c:pt>
                <c:pt idx="754">
                  <c:v>19.38368393141241</c:v>
                </c:pt>
                <c:pt idx="755">
                  <c:v>30.295389137223683</c:v>
                </c:pt>
                <c:pt idx="756">
                  <c:v>30.939406931046808</c:v>
                </c:pt>
                <c:pt idx="757">
                  <c:v>29.207119741100325</c:v>
                </c:pt>
                <c:pt idx="758">
                  <c:v>26.288769478774853</c:v>
                </c:pt>
                <c:pt idx="759">
                  <c:v>29.368234250221828</c:v>
                </c:pt>
                <c:pt idx="760">
                  <c:v>22.159363588941051</c:v>
                </c:pt>
                <c:pt idx="761">
                  <c:v>69.951966791856094</c:v>
                </c:pt>
                <c:pt idx="762">
                  <c:v>44.52618801966377</c:v>
                </c:pt>
                <c:pt idx="763">
                  <c:v>47.536510659152164</c:v>
                </c:pt>
                <c:pt idx="764">
                  <c:v>39.087779237844941</c:v>
                </c:pt>
                <c:pt idx="765">
                  <c:v>28.342836077660358</c:v>
                </c:pt>
                <c:pt idx="766">
                  <c:v>25.043083900226758</c:v>
                </c:pt>
                <c:pt idx="767">
                  <c:v>32.461864150486903</c:v>
                </c:pt>
                <c:pt idx="768">
                  <c:v>39.284078142553987</c:v>
                </c:pt>
                <c:pt idx="769">
                  <c:v>25.837000814995925</c:v>
                </c:pt>
                <c:pt idx="770">
                  <c:v>29.993442381373416</c:v>
                </c:pt>
                <c:pt idx="771">
                  <c:v>24.249434187016082</c:v>
                </c:pt>
                <c:pt idx="772">
                  <c:v>22.48469585432003</c:v>
                </c:pt>
                <c:pt idx="773">
                  <c:v>28.691308495118392</c:v>
                </c:pt>
                <c:pt idx="774">
                  <c:v>42.782589896951784</c:v>
                </c:pt>
                <c:pt idx="775">
                  <c:v>33.91743222047949</c:v>
                </c:pt>
                <c:pt idx="776">
                  <c:v>24.112923022970367</c:v>
                </c:pt>
                <c:pt idx="777">
                  <c:v>76.808898173687382</c:v>
                </c:pt>
                <c:pt idx="778">
                  <c:v>32.854441619243651</c:v>
                </c:pt>
                <c:pt idx="779">
                  <c:v>40.866708986720653</c:v>
                </c:pt>
                <c:pt idx="780">
                  <c:v>36.741260288521111</c:v>
                </c:pt>
                <c:pt idx="781">
                  <c:v>32.43929970052983</c:v>
                </c:pt>
                <c:pt idx="782">
                  <c:v>32.317030156957259</c:v>
                </c:pt>
                <c:pt idx="783">
                  <c:v>26.896334533055505</c:v>
                </c:pt>
                <c:pt idx="784">
                  <c:v>34.869980010903141</c:v>
                </c:pt>
                <c:pt idx="785">
                  <c:v>30.127817655207153</c:v>
                </c:pt>
                <c:pt idx="786">
                  <c:v>36.54122772051705</c:v>
                </c:pt>
                <c:pt idx="787">
                  <c:v>28.343569748332424</c:v>
                </c:pt>
                <c:pt idx="788">
                  <c:v>37.659359957027455</c:v>
                </c:pt>
                <c:pt idx="789">
                  <c:v>38.662224500256279</c:v>
                </c:pt>
                <c:pt idx="790">
                  <c:v>27.348577372164808</c:v>
                </c:pt>
                <c:pt idx="791">
                  <c:v>27.010320430991584</c:v>
                </c:pt>
                <c:pt idx="792">
                  <c:v>69.889131587980145</c:v>
                </c:pt>
                <c:pt idx="793">
                  <c:v>57.850223728305842</c:v>
                </c:pt>
                <c:pt idx="794">
                  <c:v>45.32976117575015</c:v>
                </c:pt>
                <c:pt idx="795">
                  <c:v>28.04435130501048</c:v>
                </c:pt>
                <c:pt idx="796">
                  <c:v>34.30158764213688</c:v>
                </c:pt>
                <c:pt idx="797">
                  <c:v>26.130976043519198</c:v>
                </c:pt>
                <c:pt idx="798">
                  <c:v>23.776911199968328</c:v>
                </c:pt>
                <c:pt idx="799">
                  <c:v>34.184302963776069</c:v>
                </c:pt>
                <c:pt idx="800">
                  <c:v>25.034273196240548</c:v>
                </c:pt>
                <c:pt idx="801">
                  <c:v>26.577800482379743</c:v>
                </c:pt>
                <c:pt idx="802">
                  <c:v>35.673463485177152</c:v>
                </c:pt>
                <c:pt idx="803">
                  <c:v>20.23806275579809</c:v>
                </c:pt>
                <c:pt idx="804">
                  <c:v>29.017020462803597</c:v>
                </c:pt>
                <c:pt idx="805">
                  <c:v>51.720782144465169</c:v>
                </c:pt>
                <c:pt idx="806">
                  <c:v>35.414508052510492</c:v>
                </c:pt>
                <c:pt idx="807">
                  <c:v>27.373736911892458</c:v>
                </c:pt>
                <c:pt idx="808">
                  <c:v>24.295854251012148</c:v>
                </c:pt>
                <c:pt idx="809">
                  <c:v>30.641307531145106</c:v>
                </c:pt>
                <c:pt idx="810">
                  <c:v>29.909326704852486</c:v>
                </c:pt>
                <c:pt idx="811">
                  <c:v>38.265850511597208</c:v>
                </c:pt>
                <c:pt idx="812">
                  <c:v>45.434032775993799</c:v>
                </c:pt>
                <c:pt idx="813">
                  <c:v>32.180802861685216</c:v>
                </c:pt>
                <c:pt idx="814">
                  <c:v>26.365213740992093</c:v>
                </c:pt>
                <c:pt idx="815">
                  <c:v>28.444974845643728</c:v>
                </c:pt>
                <c:pt idx="816">
                  <c:v>39.173590219548103</c:v>
                </c:pt>
                <c:pt idx="817">
                  <c:v>34.613314958821412</c:v>
                </c:pt>
                <c:pt idx="818">
                  <c:v>31.680371679960533</c:v>
                </c:pt>
                <c:pt idx="819">
                  <c:v>35.630085324232084</c:v>
                </c:pt>
                <c:pt idx="820">
                  <c:v>32.679529311989825</c:v>
                </c:pt>
                <c:pt idx="821">
                  <c:v>27.596055270782259</c:v>
                </c:pt>
                <c:pt idx="822">
                  <c:v>21.871921182266011</c:v>
                </c:pt>
                <c:pt idx="823">
                  <c:v>29.239844013879082</c:v>
                </c:pt>
                <c:pt idx="824">
                  <c:v>34.172306288495172</c:v>
                </c:pt>
                <c:pt idx="825">
                  <c:v>35.141770750607655</c:v>
                </c:pt>
                <c:pt idx="826">
                  <c:v>38.043782708041576</c:v>
                </c:pt>
                <c:pt idx="827">
                  <c:v>38.082256505709275</c:v>
                </c:pt>
                <c:pt idx="828">
                  <c:v>33.333741276089043</c:v>
                </c:pt>
                <c:pt idx="829">
                  <c:v>29.064286618559315</c:v>
                </c:pt>
                <c:pt idx="830">
                  <c:v>65.200442086648991</c:v>
                </c:pt>
                <c:pt idx="831">
                  <c:v>24.577940832097411</c:v>
                </c:pt>
                <c:pt idx="832">
                  <c:v>25.632292554427831</c:v>
                </c:pt>
                <c:pt idx="833">
                  <c:v>28.583922092801217</c:v>
                </c:pt>
                <c:pt idx="834">
                  <c:v>27.650600916862842</c:v>
                </c:pt>
                <c:pt idx="835">
                  <c:v>30.171805130618971</c:v>
                </c:pt>
                <c:pt idx="836">
                  <c:v>29.556985091109887</c:v>
                </c:pt>
                <c:pt idx="837">
                  <c:v>24.46225111743194</c:v>
                </c:pt>
                <c:pt idx="838">
                  <c:v>31.391607694607796</c:v>
                </c:pt>
                <c:pt idx="839">
                  <c:v>27.916465475615645</c:v>
                </c:pt>
                <c:pt idx="840">
                  <c:v>32.274372446001166</c:v>
                </c:pt>
                <c:pt idx="841">
                  <c:v>42.075371078126381</c:v>
                </c:pt>
                <c:pt idx="842">
                  <c:v>31.460060757684062</c:v>
                </c:pt>
                <c:pt idx="843">
                  <c:v>26.451946721311476</c:v>
                </c:pt>
                <c:pt idx="844">
                  <c:v>30.496051332675222</c:v>
                </c:pt>
                <c:pt idx="845">
                  <c:v>19.343428880475937</c:v>
                </c:pt>
                <c:pt idx="846">
                  <c:v>32.329338842975204</c:v>
                </c:pt>
                <c:pt idx="847">
                  <c:v>47.898291375998383</c:v>
                </c:pt>
                <c:pt idx="848">
                  <c:v>41.034150612959721</c:v>
                </c:pt>
                <c:pt idx="849">
                  <c:v>83.783605963662708</c:v>
                </c:pt>
                <c:pt idx="850">
                  <c:v>54.88391211906449</c:v>
                </c:pt>
                <c:pt idx="851">
                  <c:v>29.720715630885124</c:v>
                </c:pt>
                <c:pt idx="852">
                  <c:v>37.009932952570153</c:v>
                </c:pt>
                <c:pt idx="853">
                  <c:v>49.478976596588652</c:v>
                </c:pt>
                <c:pt idx="854">
                  <c:v>35.256830601092901</c:v>
                </c:pt>
                <c:pt idx="855">
                  <c:v>44.303727431566685</c:v>
                </c:pt>
                <c:pt idx="856">
                  <c:v>23.327383748238613</c:v>
                </c:pt>
                <c:pt idx="857">
                  <c:v>21.342359330215718</c:v>
                </c:pt>
                <c:pt idx="858">
                  <c:v>28.098909864397765</c:v>
                </c:pt>
                <c:pt idx="859">
                  <c:v>36.926340508806263</c:v>
                </c:pt>
                <c:pt idx="860">
                  <c:v>20.063854047890537</c:v>
                </c:pt>
                <c:pt idx="861">
                  <c:v>16.761381254404508</c:v>
                </c:pt>
                <c:pt idx="862">
                  <c:v>25.781230241170626</c:v>
                </c:pt>
                <c:pt idx="863">
                  <c:v>19.076104800052534</c:v>
                </c:pt>
                <c:pt idx="864">
                  <c:v>35.139493707230706</c:v>
                </c:pt>
                <c:pt idx="865">
                  <c:v>15.47329037622116</c:v>
                </c:pt>
                <c:pt idx="866">
                  <c:v>37.987754353803851</c:v>
                </c:pt>
                <c:pt idx="867">
                  <c:v>24.406605997119286</c:v>
                </c:pt>
                <c:pt idx="868">
                  <c:v>24.882085117876294</c:v>
                </c:pt>
                <c:pt idx="869">
                  <c:v>26.985484728298648</c:v>
                </c:pt>
                <c:pt idx="870">
                  <c:v>21.917929804652669</c:v>
                </c:pt>
                <c:pt idx="871">
                  <c:v>33.706666666666663</c:v>
                </c:pt>
                <c:pt idx="872">
                  <c:v>22.095663486556809</c:v>
                </c:pt>
                <c:pt idx="873">
                  <c:v>25.90108514190317</c:v>
                </c:pt>
                <c:pt idx="874">
                  <c:v>23.811903837023607</c:v>
                </c:pt>
                <c:pt idx="875">
                  <c:v>29.267351230978594</c:v>
                </c:pt>
                <c:pt idx="876">
                  <c:v>35.186238467248749</c:v>
                </c:pt>
                <c:pt idx="877">
                  <c:v>#N/A</c:v>
                </c:pt>
                <c:pt idx="878">
                  <c:v>26.14724763685993</c:v>
                </c:pt>
                <c:pt idx="879">
                  <c:v>28.279168177971226</c:v>
                </c:pt>
                <c:pt idx="880">
                  <c:v>29.543915789473687</c:v>
                </c:pt>
                <c:pt idx="881">
                  <c:v>33.165660743679567</c:v>
                </c:pt>
                <c:pt idx="882">
                  <c:v>23.370128354725786</c:v>
                </c:pt>
                <c:pt idx="883">
                  <c:v>27.35746523542327</c:v>
                </c:pt>
                <c:pt idx="884">
                  <c:v>23.46339597902098</c:v>
                </c:pt>
                <c:pt idx="885">
                  <c:v>26.758919293384139</c:v>
                </c:pt>
                <c:pt idx="886">
                  <c:v>24.104122420083865</c:v>
                </c:pt>
                <c:pt idx="887">
                  <c:v>22.344217687074828</c:v>
                </c:pt>
                <c:pt idx="888">
                  <c:v>19.382361308677098</c:v>
                </c:pt>
                <c:pt idx="889">
                  <c:v>32.545356893495892</c:v>
                </c:pt>
                <c:pt idx="890">
                  <c:v>23.561286035575549</c:v>
                </c:pt>
                <c:pt idx="891">
                  <c:v>23.81868849603762</c:v>
                </c:pt>
                <c:pt idx="892">
                  <c:v>24.500273544353263</c:v>
                </c:pt>
                <c:pt idx="893">
                  <c:v>39.889606644364981</c:v>
                </c:pt>
                <c:pt idx="894">
                  <c:v>44.227366630210234</c:v>
                </c:pt>
                <c:pt idx="895">
                  <c:v>37.28261271249076</c:v>
                </c:pt>
                <c:pt idx="896">
                  <c:v>39.70128398791541</c:v>
                </c:pt>
                <c:pt idx="897">
                  <c:v>30.623461422996094</c:v>
                </c:pt>
                <c:pt idx="898">
                  <c:v>21.741534814203991</c:v>
                </c:pt>
                <c:pt idx="899">
                  <c:v>33.577475066893697</c:v>
                </c:pt>
                <c:pt idx="900">
                  <c:v>24.869473999700283</c:v>
                </c:pt>
                <c:pt idx="901">
                  <c:v>28.585517375266935</c:v>
                </c:pt>
                <c:pt idx="902">
                  <c:v>18.605836575875486</c:v>
                </c:pt>
                <c:pt idx="903">
                  <c:v>26.766435731132074</c:v>
                </c:pt>
                <c:pt idx="904">
                  <c:v>24.155188106796118</c:v>
                </c:pt>
                <c:pt idx="905">
                  <c:v>29.880868566346759</c:v>
                </c:pt>
                <c:pt idx="906">
                  <c:v>31.006379585326957</c:v>
                </c:pt>
                <c:pt idx="907">
                  <c:v>32.387478708819742</c:v>
                </c:pt>
                <c:pt idx="908">
                  <c:v>39.478467309244571</c:v>
                </c:pt>
                <c:pt idx="909">
                  <c:v>27.258649612078003</c:v>
                </c:pt>
                <c:pt idx="910">
                  <c:v>41.422489082969427</c:v>
                </c:pt>
                <c:pt idx="911">
                  <c:v>31.445703232937277</c:v>
                </c:pt>
                <c:pt idx="912">
                  <c:v>29.139476961394774</c:v>
                </c:pt>
                <c:pt idx="913">
                  <c:v>24.72287013243724</c:v>
                </c:pt>
                <c:pt idx="914">
                  <c:v>25.371465446439043</c:v>
                </c:pt>
                <c:pt idx="915">
                  <c:v>23.442405123793137</c:v>
                </c:pt>
                <c:pt idx="916">
                  <c:v>20.767750325097527</c:v>
                </c:pt>
                <c:pt idx="917">
                  <c:v>26.753606834851297</c:v>
                </c:pt>
                <c:pt idx="918">
                  <c:v>26.564460442224345</c:v>
                </c:pt>
                <c:pt idx="919">
                  <c:v>23.584280841387152</c:v>
                </c:pt>
                <c:pt idx="920">
                  <c:v>22.665373273319879</c:v>
                </c:pt>
                <c:pt idx="921">
                  <c:v>27.096626748331655</c:v>
                </c:pt>
                <c:pt idx="922">
                  <c:v>22.421916808562393</c:v>
                </c:pt>
                <c:pt idx="923">
                  <c:v>27.293505118249207</c:v>
                </c:pt>
                <c:pt idx="924">
                  <c:v>24.665441176470587</c:v>
                </c:pt>
                <c:pt idx="925">
                  <c:v>21.428772258669166</c:v>
                </c:pt>
                <c:pt idx="926">
                  <c:v>25.693805952092912</c:v>
                </c:pt>
                <c:pt idx="927">
                  <c:v>21.522605058753239</c:v>
                </c:pt>
                <c:pt idx="928">
                  <c:v>20.974777125462055</c:v>
                </c:pt>
                <c:pt idx="929">
                  <c:v>40.813411764705883</c:v>
                </c:pt>
                <c:pt idx="930">
                  <c:v>25.198977554117739</c:v>
                </c:pt>
                <c:pt idx="931">
                  <c:v>100.35201123867125</c:v>
                </c:pt>
                <c:pt idx="932">
                  <c:v>28.968732850107269</c:v>
                </c:pt>
                <c:pt idx="933">
                  <c:v>40.201079772357275</c:v>
                </c:pt>
                <c:pt idx="934">
                  <c:v>38.710542587726074</c:v>
                </c:pt>
                <c:pt idx="935">
                  <c:v>102.31452084084383</c:v>
                </c:pt>
                <c:pt idx="936">
                  <c:v>38.874000754264372</c:v>
                </c:pt>
                <c:pt idx="937">
                  <c:v>38.840375383504778</c:v>
                </c:pt>
                <c:pt idx="938">
                  <c:v>29.492173431223161</c:v>
                </c:pt>
                <c:pt idx="939">
                  <c:v>24.912074991018059</c:v>
                </c:pt>
                <c:pt idx="940">
                  <c:v>25.390761720548959</c:v>
                </c:pt>
                <c:pt idx="941">
                  <c:v>23.16292613000045</c:v>
                </c:pt>
                <c:pt idx="942">
                  <c:v>29.258389040735008</c:v>
                </c:pt>
                <c:pt idx="943">
                  <c:v>25.102352269654819</c:v>
                </c:pt>
                <c:pt idx="944">
                  <c:v>31.180245090801716</c:v>
                </c:pt>
                <c:pt idx="945">
                  <c:v>32.884069090704941</c:v>
                </c:pt>
                <c:pt idx="946">
                  <c:v>23.209150640257064</c:v>
                </c:pt>
                <c:pt idx="947">
                  <c:v>25.012734149855905</c:v>
                </c:pt>
                <c:pt idx="948">
                  <c:v>23.790593010942466</c:v>
                </c:pt>
                <c:pt idx="949">
                  <c:v>27.857431393258846</c:v>
                </c:pt>
                <c:pt idx="950">
                  <c:v>24.667101276987385</c:v>
                </c:pt>
                <c:pt idx="951">
                  <c:v>20.157249399570219</c:v>
                </c:pt>
                <c:pt idx="952">
                  <c:v>26.742530816909255</c:v>
                </c:pt>
                <c:pt idx="953">
                  <c:v>29.471904453557809</c:v>
                </c:pt>
                <c:pt idx="954">
                  <c:v>24.137875687171459</c:v>
                </c:pt>
                <c:pt idx="955">
                  <c:v>23.294276685393257</c:v>
                </c:pt>
                <c:pt idx="956">
                  <c:v>23.419393336648437</c:v>
                </c:pt>
                <c:pt idx="957">
                  <c:v>31.377247271454483</c:v>
                </c:pt>
                <c:pt idx="958">
                  <c:v>29.550760866648005</c:v>
                </c:pt>
                <c:pt idx="959">
                  <c:v>22.671699292669174</c:v>
                </c:pt>
                <c:pt idx="960">
                  <c:v>21.724080049238115</c:v>
                </c:pt>
                <c:pt idx="961">
                  <c:v>25.776249787966169</c:v>
                </c:pt>
                <c:pt idx="962">
                  <c:v>25.893916409478475</c:v>
                </c:pt>
                <c:pt idx="963">
                  <c:v>33.317903099672975</c:v>
                </c:pt>
                <c:pt idx="964">
                  <c:v>27.428087521743112</c:v>
                </c:pt>
                <c:pt idx="965">
                  <c:v>21.85377032483358</c:v>
                </c:pt>
                <c:pt idx="966">
                  <c:v>24.942992644212158</c:v>
                </c:pt>
                <c:pt idx="967">
                  <c:v>32.716398037841628</c:v>
                </c:pt>
                <c:pt idx="968">
                  <c:v>24.425063505503807</c:v>
                </c:pt>
                <c:pt idx="969">
                  <c:v>26.059877794864118</c:v>
                </c:pt>
                <c:pt idx="970">
                  <c:v>20.887060821568838</c:v>
                </c:pt>
                <c:pt idx="971">
                  <c:v>24.691722351276685</c:v>
                </c:pt>
                <c:pt idx="972">
                  <c:v>23.648476641841572</c:v>
                </c:pt>
                <c:pt idx="973">
                  <c:v>34.144248615207538</c:v>
                </c:pt>
                <c:pt idx="974">
                  <c:v>26.814310825927155</c:v>
                </c:pt>
                <c:pt idx="975">
                  <c:v>28.002694280335</c:v>
                </c:pt>
                <c:pt idx="976">
                  <c:v>26.009279149205899</c:v>
                </c:pt>
                <c:pt idx="977">
                  <c:v>27.193798219584568</c:v>
                </c:pt>
                <c:pt idx="978">
                  <c:v>24.779357828754332</c:v>
                </c:pt>
                <c:pt idx="979">
                  <c:v>26.953158478831764</c:v>
                </c:pt>
                <c:pt idx="980">
                  <c:v>33.146216246879959</c:v>
                </c:pt>
                <c:pt idx="981">
                  <c:v>25.238083181194281</c:v>
                </c:pt>
                <c:pt idx="982">
                  <c:v>22.391095791351297</c:v>
                </c:pt>
                <c:pt idx="983">
                  <c:v>33.065779214604923</c:v>
                </c:pt>
                <c:pt idx="984">
                  <c:v>24.609024773889107</c:v>
                </c:pt>
                <c:pt idx="985">
                  <c:v>24.788853226145125</c:v>
                </c:pt>
                <c:pt idx="986">
                  <c:v>30.347893546909404</c:v>
                </c:pt>
                <c:pt idx="987">
                  <c:v>25.066352474265162</c:v>
                </c:pt>
                <c:pt idx="988">
                  <c:v>20.140617139023977</c:v>
                </c:pt>
                <c:pt idx="989">
                  <c:v>25.798747668531842</c:v>
                </c:pt>
                <c:pt idx="990">
                  <c:v>28.275199501952571</c:v>
                </c:pt>
                <c:pt idx="991">
                  <c:v>24.544018128763891</c:v>
                </c:pt>
                <c:pt idx="992">
                  <c:v>28.013941090230578</c:v>
                </c:pt>
                <c:pt idx="993">
                  <c:v>27.640414484067982</c:v>
                </c:pt>
                <c:pt idx="994">
                  <c:v>21.571092418792091</c:v>
                </c:pt>
                <c:pt idx="995">
                  <c:v>23.049443757725591</c:v>
                </c:pt>
                <c:pt idx="996">
                  <c:v>28.506212133168493</c:v>
                </c:pt>
                <c:pt idx="997">
                  <c:v>24.049197442254993</c:v>
                </c:pt>
                <c:pt idx="998">
                  <c:v>22.63084790706484</c:v>
                </c:pt>
                <c:pt idx="999">
                  <c:v>20.904668753260299</c:v>
                </c:pt>
                <c:pt idx="1000">
                  <c:v>25.331889763779529</c:v>
                </c:pt>
                <c:pt idx="1001">
                  <c:v>39.945956098998231</c:v>
                </c:pt>
                <c:pt idx="1002">
                  <c:v>21.528925619834709</c:v>
                </c:pt>
                <c:pt idx="1003">
                  <c:v>25.160809800425604</c:v>
                </c:pt>
                <c:pt idx="1004">
                  <c:v>24.164209144607305</c:v>
                </c:pt>
                <c:pt idx="1005">
                  <c:v>22.224554526934678</c:v>
                </c:pt>
                <c:pt idx="1006">
                  <c:v>21.409703921872577</c:v>
                </c:pt>
                <c:pt idx="1007">
                  <c:v>23.969755033458124</c:v>
                </c:pt>
                <c:pt idx="1008">
                  <c:v>22.922422662734071</c:v>
                </c:pt>
                <c:pt idx="1009">
                  <c:v>21.893490864371046</c:v>
                </c:pt>
                <c:pt idx="1010">
                  <c:v>30.076293110046382</c:v>
                </c:pt>
                <c:pt idx="1011">
                  <c:v>25.202816594226608</c:v>
                </c:pt>
                <c:pt idx="1012">
                  <c:v>21.456927230335012</c:v>
                </c:pt>
                <c:pt idx="1013">
                  <c:v>30.731511946729338</c:v>
                </c:pt>
                <c:pt idx="1014">
                  <c:v>31.704141259152667</c:v>
                </c:pt>
                <c:pt idx="1015">
                  <c:v>26.857468344485323</c:v>
                </c:pt>
                <c:pt idx="1016">
                  <c:v>44.605505383813828</c:v>
                </c:pt>
                <c:pt idx="1017">
                  <c:v>33.877992206346256</c:v>
                </c:pt>
                <c:pt idx="1018">
                  <c:v>29.49854781054513</c:v>
                </c:pt>
                <c:pt idx="1019">
                  <c:v>24.045076452599389</c:v>
                </c:pt>
                <c:pt idx="1020">
                  <c:v>25.245014849384813</c:v>
                </c:pt>
                <c:pt idx="1021">
                  <c:v>34.767286498838963</c:v>
                </c:pt>
                <c:pt idx="1022">
                  <c:v>34.227026733426165</c:v>
                </c:pt>
                <c:pt idx="1023">
                  <c:v>24.254964729879031</c:v>
                </c:pt>
                <c:pt idx="1024">
                  <c:v>30.255239761488198</c:v>
                </c:pt>
                <c:pt idx="1025">
                  <c:v>28.768826507722874</c:v>
                </c:pt>
                <c:pt idx="1026">
                  <c:v>23.983690744920995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69.404611330698287</c:v>
                </c:pt>
                <c:pt idx="1033">
                  <c:v>77.231756007393713</c:v>
                </c:pt>
                <c:pt idx="1034">
                  <c:v>39.973093681917213</c:v>
                </c:pt>
                <c:pt idx="1035">
                  <c:v>34.956499999999998</c:v>
                </c:pt>
                <c:pt idx="1036">
                  <c:v>35.161585365853661</c:v>
                </c:pt>
                <c:pt idx="1037">
                  <c:v>33.06870085470085</c:v>
                </c:pt>
                <c:pt idx="1038">
                  <c:v>38.287525354969574</c:v>
                </c:pt>
                <c:pt idx="1039">
                  <c:v>48.87371191135734</c:v>
                </c:pt>
                <c:pt idx="1040">
                  <c:v>48.189230769230768</c:v>
                </c:pt>
                <c:pt idx="1041">
                  <c:v>43.924471264367817</c:v>
                </c:pt>
                <c:pt idx="1042">
                  <c:v>#N/A</c:v>
                </c:pt>
                <c:pt idx="1043">
                  <c:v>0</c:v>
                </c:pt>
                <c:pt idx="1044">
                  <c:v>20.704169844902108</c:v>
                </c:pt>
                <c:pt idx="1045">
                  <c:v>30.21237988826816</c:v>
                </c:pt>
                <c:pt idx="1046">
                  <c:v>0</c:v>
                </c:pt>
                <c:pt idx="1047">
                  <c:v>33.960018993352328</c:v>
                </c:pt>
                <c:pt idx="1048">
                  <c:v>0</c:v>
                </c:pt>
                <c:pt idx="1049">
                  <c:v>81.448234078457318</c:v>
                </c:pt>
                <c:pt idx="1050">
                  <c:v>39.15320596323636</c:v>
                </c:pt>
                <c:pt idx="1051">
                  <c:v>22.848023176550786</c:v>
                </c:pt>
                <c:pt idx="1052">
                  <c:v>#N/A</c:v>
                </c:pt>
                <c:pt idx="1053">
                  <c:v>21.539459459459461</c:v>
                </c:pt>
                <c:pt idx="1054">
                  <c:v>32.999148936170215</c:v>
                </c:pt>
                <c:pt idx="1055">
                  <c:v>48.122853470437022</c:v>
                </c:pt>
                <c:pt idx="1056">
                  <c:v>28.539012345679012</c:v>
                </c:pt>
                <c:pt idx="1057">
                  <c:v>24.908602941176472</c:v>
                </c:pt>
                <c:pt idx="1058">
                  <c:v>30.991818181818182</c:v>
                </c:pt>
                <c:pt idx="1059">
                  <c:v>27.877486910994765</c:v>
                </c:pt>
                <c:pt idx="1060">
                  <c:v>27.403511904761906</c:v>
                </c:pt>
                <c:pt idx="1061">
                  <c:v>30.433282442748094</c:v>
                </c:pt>
                <c:pt idx="1062">
                  <c:v>37.558164383561646</c:v>
                </c:pt>
                <c:pt idx="1063">
                  <c:v>33.02480519480519</c:v>
                </c:pt>
                <c:pt idx="1064">
                  <c:v>33.020223285486445</c:v>
                </c:pt>
                <c:pt idx="1065">
                  <c:v>37.029703703703703</c:v>
                </c:pt>
                <c:pt idx="1066">
                  <c:v>35.34615062761506</c:v>
                </c:pt>
                <c:pt idx="1067">
                  <c:v>29.331599999999998</c:v>
                </c:pt>
                <c:pt idx="1068">
                  <c:v>35.586071428571429</c:v>
                </c:pt>
                <c:pt idx="1069">
                  <c:v>#N/A</c:v>
                </c:pt>
                <c:pt idx="1070">
                  <c:v>#N/A</c:v>
                </c:pt>
                <c:pt idx="1071">
                  <c:v>28.218096514745309</c:v>
                </c:pt>
                <c:pt idx="1072">
                  <c:v>32.773775510204082</c:v>
                </c:pt>
                <c:pt idx="1073">
                  <c:v>29.609783549783547</c:v>
                </c:pt>
                <c:pt idx="1074">
                  <c:v>27.729940828402366</c:v>
                </c:pt>
                <c:pt idx="1075">
                  <c:v>39.967959999999998</c:v>
                </c:pt>
                <c:pt idx="1076">
                  <c:v>31.435267489711936</c:v>
                </c:pt>
                <c:pt idx="1077">
                  <c:v>79.837741211667918</c:v>
                </c:pt>
                <c:pt idx="1078">
                  <c:v>43.362635294117645</c:v>
                </c:pt>
                <c:pt idx="1079">
                  <c:v>47.339688888888887</c:v>
                </c:pt>
                <c:pt idx="1080">
                  <c:v>35.416047619047617</c:v>
                </c:pt>
                <c:pt idx="1081">
                  <c:v>37.964975124378107</c:v>
                </c:pt>
                <c:pt idx="1082">
                  <c:v>32.33049689440994</c:v>
                </c:pt>
                <c:pt idx="1083">
                  <c:v>44.765885673959069</c:v>
                </c:pt>
                <c:pt idx="1084">
                  <c:v>35.86349056603774</c:v>
                </c:pt>
                <c:pt idx="1085">
                  <c:v>31.990326086956522</c:v>
                </c:pt>
                <c:pt idx="1086">
                  <c:v>41.281068580542261</c:v>
                </c:pt>
                <c:pt idx="1087">
                  <c:v>35.304404255319149</c:v>
                </c:pt>
                <c:pt idx="1088">
                  <c:v>40.710385208012326</c:v>
                </c:pt>
                <c:pt idx="1089">
                  <c:v>47.167931488801052</c:v>
                </c:pt>
                <c:pt idx="1090">
                  <c:v>38.246939501779359</c:v>
                </c:pt>
                <c:pt idx="1091">
                  <c:v>31.748305084745763</c:v>
                </c:pt>
                <c:pt idx="1092">
                  <c:v>37.885150000000003</c:v>
                </c:pt>
                <c:pt idx="1093">
                  <c:v>#N/A</c:v>
                </c:pt>
                <c:pt idx="1094">
                  <c:v>24.515769944341375</c:v>
                </c:pt>
                <c:pt idx="1095">
                  <c:v>31.491872520158712</c:v>
                </c:pt>
                <c:pt idx="1096">
                  <c:v>25.656496365311764</c:v>
                </c:pt>
                <c:pt idx="1097">
                  <c:v>31.667033684038824</c:v>
                </c:pt>
                <c:pt idx="1098">
                  <c:v>29.452244047389343</c:v>
                </c:pt>
                <c:pt idx="1099">
                  <c:v>42.494263363754889</c:v>
                </c:pt>
                <c:pt idx="1100">
                  <c:v>28.571142284569138</c:v>
                </c:pt>
                <c:pt idx="1101">
                  <c:v>22.364547422432455</c:v>
                </c:pt>
                <c:pt idx="1102">
                  <c:v>27.260628236534469</c:v>
                </c:pt>
                <c:pt idx="1103">
                  <c:v>46.940966754805558</c:v>
                </c:pt>
                <c:pt idx="1104">
                  <c:v>#N/A</c:v>
                </c:pt>
                <c:pt idx="1105">
                  <c:v>39.084605397059335</c:v>
                </c:pt>
                <c:pt idx="1106">
                  <c:v>26.68913199712529</c:v>
                </c:pt>
                <c:pt idx="1107">
                  <c:v>30.57461895294897</c:v>
                </c:pt>
                <c:pt idx="1108">
                  <c:v>47.714543603036475</c:v>
                </c:pt>
                <c:pt idx="1109">
                  <c:v>36.205025628203529</c:v>
                </c:pt>
                <c:pt idx="1110">
                  <c:v>36.034395141298958</c:v>
                </c:pt>
                <c:pt idx="1111">
                  <c:v>28.944217125267464</c:v>
                </c:pt>
                <c:pt idx="1112">
                  <c:v>28.282368082368084</c:v>
                </c:pt>
                <c:pt idx="1113">
                  <c:v>29.667323416412177</c:v>
                </c:pt>
                <c:pt idx="1114">
                  <c:v>35.143941801744532</c:v>
                </c:pt>
                <c:pt idx="1115">
                  <c:v>51.113855400877405</c:v>
                </c:pt>
                <c:pt idx="1116">
                  <c:v>26.928956488255682</c:v>
                </c:pt>
                <c:pt idx="1117">
                  <c:v>43.78551118004394</c:v>
                </c:pt>
                <c:pt idx="1118">
                  <c:v>37.509527649280656</c:v>
                </c:pt>
                <c:pt idx="1119">
                  <c:v>33.597364568081993</c:v>
                </c:pt>
                <c:pt idx="1120">
                  <c:v>42.115421570982463</c:v>
                </c:pt>
                <c:pt idx="1121">
                  <c:v>52.972521073646845</c:v>
                </c:pt>
                <c:pt idx="1122">
                  <c:v>46.246741154562386</c:v>
                </c:pt>
                <c:pt idx="1123">
                  <c:v>43.349413298565842</c:v>
                </c:pt>
                <c:pt idx="1124">
                  <c:v>32.632761437908499</c:v>
                </c:pt>
                <c:pt idx="1125">
                  <c:v>45.673387882330019</c:v>
                </c:pt>
                <c:pt idx="1126">
                  <c:v>44.763167295098235</c:v>
                </c:pt>
                <c:pt idx="1127">
                  <c:v>47.645503815949567</c:v>
                </c:pt>
                <c:pt idx="1128">
                  <c:v>43.038980762740465</c:v>
                </c:pt>
                <c:pt idx="1129">
                  <c:v>33.055799123156632</c:v>
                </c:pt>
                <c:pt idx="1130">
                  <c:v>30.777858703568828</c:v>
                </c:pt>
                <c:pt idx="1131">
                  <c:v>38.428067856356023</c:v>
                </c:pt>
                <c:pt idx="1132">
                  <c:v>35.301551607825502</c:v>
                </c:pt>
                <c:pt idx="1133">
                  <c:v>36.260354913044338</c:v>
                </c:pt>
                <c:pt idx="1134">
                  <c:v>#N/A</c:v>
                </c:pt>
                <c:pt idx="1135">
                  <c:v>36.350346366833001</c:v>
                </c:pt>
                <c:pt idx="1136">
                  <c:v>32.377675753228125</c:v>
                </c:pt>
                <c:pt idx="1137">
                  <c:v>32.180064468137857</c:v>
                </c:pt>
                <c:pt idx="1138">
                  <c:v>34.597238592355616</c:v>
                </c:pt>
                <c:pt idx="1139">
                  <c:v>36.659558205304592</c:v>
                </c:pt>
                <c:pt idx="1140">
                  <c:v>30.657377706495591</c:v>
                </c:pt>
                <c:pt idx="1141">
                  <c:v>32.690784432345232</c:v>
                </c:pt>
                <c:pt idx="1142">
                  <c:v>30.635202530105829</c:v>
                </c:pt>
                <c:pt idx="1143">
                  <c:v>34.803418803418801</c:v>
                </c:pt>
                <c:pt idx="1144">
                  <c:v>36.350080319060545</c:v>
                </c:pt>
                <c:pt idx="1145">
                  <c:v>28.798694377831069</c:v>
                </c:pt>
                <c:pt idx="1146">
                  <c:v>33.226010716025328</c:v>
                </c:pt>
                <c:pt idx="1147">
                  <c:v>#N/A</c:v>
                </c:pt>
                <c:pt idx="1148">
                  <c:v>65.702935973902456</c:v>
                </c:pt>
                <c:pt idx="1149">
                  <c:v>44.281033519553077</c:v>
                </c:pt>
                <c:pt idx="1150">
                  <c:v>33.532587412587411</c:v>
                </c:pt>
                <c:pt idx="1151">
                  <c:v>40.99792873051225</c:v>
                </c:pt>
                <c:pt idx="1152">
                  <c:v>40.74071672354949</c:v>
                </c:pt>
                <c:pt idx="1153">
                  <c:v>39.250526315789472</c:v>
                </c:pt>
                <c:pt idx="1154">
                  <c:v>41.79954285714286</c:v>
                </c:pt>
                <c:pt idx="1155">
                  <c:v>43.717823834196899</c:v>
                </c:pt>
                <c:pt idx="1156">
                  <c:v>36.408791666666666</c:v>
                </c:pt>
                <c:pt idx="1157">
                  <c:v>35.557758620689654</c:v>
                </c:pt>
                <c:pt idx="1158">
                  <c:v>36.6028025477707</c:v>
                </c:pt>
                <c:pt idx="1159">
                  <c:v>40.57096977952984</c:v>
                </c:pt>
                <c:pt idx="1160">
                  <c:v>36.814591194968557</c:v>
                </c:pt>
                <c:pt idx="1161">
                  <c:v>47.716135950169281</c:v>
                </c:pt>
                <c:pt idx="1162">
                  <c:v>36.635035971223026</c:v>
                </c:pt>
                <c:pt idx="1163">
                  <c:v>38.928798586572441</c:v>
                </c:pt>
                <c:pt idx="1164">
                  <c:v>36.818127208480568</c:v>
                </c:pt>
                <c:pt idx="1165">
                  <c:v>40.592897959183674</c:v>
                </c:pt>
                <c:pt idx="1166">
                  <c:v>37.926562500000003</c:v>
                </c:pt>
                <c:pt idx="1167">
                  <c:v>39.994301886792449</c:v>
                </c:pt>
                <c:pt idx="1168">
                  <c:v>44.943440000000002</c:v>
                </c:pt>
                <c:pt idx="1169">
                  <c:v>#N/A</c:v>
                </c:pt>
                <c:pt idx="1170">
                  <c:v>43.044628451398822</c:v>
                </c:pt>
                <c:pt idx="1171">
                  <c:v>25.3010101010101</c:v>
                </c:pt>
                <c:pt idx="1172">
                  <c:v>24.895786642761092</c:v>
                </c:pt>
                <c:pt idx="1173">
                  <c:v>32.797469640770288</c:v>
                </c:pt>
                <c:pt idx="1174">
                  <c:v>38.00090065124013</c:v>
                </c:pt>
                <c:pt idx="1175">
                  <c:v>25.888926477221467</c:v>
                </c:pt>
              </c:numCache>
            </c:numRef>
          </c:xVal>
          <c:yVal>
            <c:numRef>
              <c:f>Sheet3!$J$2:$J$1177</c:f>
              <c:numCache>
                <c:formatCode>0</c:formatCode>
                <c:ptCount val="1176"/>
                <c:pt idx="0">
                  <c:v>16.873121681728801</c:v>
                </c:pt>
                <c:pt idx="1">
                  <c:v>16.199240338049499</c:v>
                </c:pt>
                <c:pt idx="2">
                  <c:v>16.3816231823658</c:v>
                </c:pt>
                <c:pt idx="3">
                  <c:v>18.0085854563442</c:v>
                </c:pt>
                <c:pt idx="4">
                  <c:v>15.156443074147999</c:v>
                </c:pt>
                <c:pt idx="5">
                  <c:v>17.696665035000599</c:v>
                </c:pt>
                <c:pt idx="6">
                  <c:v>15.6569284675051</c:v>
                </c:pt>
                <c:pt idx="7">
                  <c:v>20.205218716180699</c:v>
                </c:pt>
                <c:pt idx="8">
                  <c:v>16.4072760647812</c:v>
                </c:pt>
                <c:pt idx="9">
                  <c:v>16.478502570476401</c:v>
                </c:pt>
                <c:pt idx="10">
                  <c:v>16.028027365439598</c:v>
                </c:pt>
                <c:pt idx="11">
                  <c:v>14.815409419278501</c:v>
                </c:pt>
                <c:pt idx="12">
                  <c:v>15.5245525242079</c:v>
                </c:pt>
                <c:pt idx="13">
                  <c:v>16.248878769750601</c:v>
                </c:pt>
                <c:pt idx="14">
                  <c:v>15.434534962698899</c:v>
                </c:pt>
                <c:pt idx="15">
                  <c:v>16.066680483427401</c:v>
                </c:pt>
                <c:pt idx="16">
                  <c:v>16.129931692961598</c:v>
                </c:pt>
                <c:pt idx="17">
                  <c:v>16.476400764103101</c:v>
                </c:pt>
                <c:pt idx="18">
                  <c:v>18.447715854916702</c:v>
                </c:pt>
                <c:pt idx="19">
                  <c:v>13.4422025292663</c:v>
                </c:pt>
                <c:pt idx="20">
                  <c:v>12.8894287163059</c:v>
                </c:pt>
                <c:pt idx="21">
                  <c:v>14.618734194627301</c:v>
                </c:pt>
                <c:pt idx="22">
                  <c:v>14.180049898535099</c:v>
                </c:pt>
                <c:pt idx="23">
                  <c:v>19.614667693182799</c:v>
                </c:pt>
                <c:pt idx="24">
                  <c:v>17.3467395093699</c:v>
                </c:pt>
                <c:pt idx="25">
                  <c:v>14.6295555970128</c:v>
                </c:pt>
                <c:pt idx="26">
                  <c:v>12.8612539199572</c:v>
                </c:pt>
                <c:pt idx="27">
                  <c:v>15.699982140200699</c:v>
                </c:pt>
                <c:pt idx="28">
                  <c:v>17.593299833576399</c:v>
                </c:pt>
                <c:pt idx="29">
                  <c:v>15.849095262583599</c:v>
                </c:pt>
                <c:pt idx="30">
                  <c:v>13.524068731680201</c:v>
                </c:pt>
                <c:pt idx="31">
                  <c:v>14.2623498791909</c:v>
                </c:pt>
                <c:pt idx="32">
                  <c:v>12.9477052600791</c:v>
                </c:pt>
                <c:pt idx="33">
                  <c:v>16.704889282908098</c:v>
                </c:pt>
                <c:pt idx="34">
                  <c:v>18.307982642924401</c:v>
                </c:pt>
                <c:pt idx="35">
                  <c:v>18.9411230682907</c:v>
                </c:pt>
                <c:pt idx="36">
                  <c:v>18.449700826526101</c:v>
                </c:pt>
                <c:pt idx="37">
                  <c:v>14.9983722668632</c:v>
                </c:pt>
                <c:pt idx="38">
                  <c:v>19.189774090609099</c:v>
                </c:pt>
                <c:pt idx="39">
                  <c:v>21.653217701625501</c:v>
                </c:pt>
                <c:pt idx="40">
                  <c:v>22.0603794294769</c:v>
                </c:pt>
                <c:pt idx="41">
                  <c:v>25.814292573694399</c:v>
                </c:pt>
                <c:pt idx="42">
                  <c:v>7.0721064394310096</c:v>
                </c:pt>
                <c:pt idx="43">
                  <c:v>7.7255922370021901</c:v>
                </c:pt>
                <c:pt idx="44">
                  <c:v>7.4096601712825301</c:v>
                </c:pt>
                <c:pt idx="45">
                  <c:v>9.2941069757254908</c:v>
                </c:pt>
                <c:pt idx="46">
                  <c:v>9.9774667534476595</c:v>
                </c:pt>
                <c:pt idx="47">
                  <c:v>17.150452846820201</c:v>
                </c:pt>
                <c:pt idx="48">
                  <c:v>18.3309566644038</c:v>
                </c:pt>
                <c:pt idx="49">
                  <c:v>19.742425617861102</c:v>
                </c:pt>
                <c:pt idx="50">
                  <c:v>20.916716875008799</c:v>
                </c:pt>
                <c:pt idx="51">
                  <c:v>16.462243688607501</c:v>
                </c:pt>
                <c:pt idx="52">
                  <c:v>17.316776264034001</c:v>
                </c:pt>
                <c:pt idx="53">
                  <c:v>21.461644866813099</c:v>
                </c:pt>
                <c:pt idx="54">
                  <c:v>19.262709107487201</c:v>
                </c:pt>
                <c:pt idx="55">
                  <c:v>20.0976706053372</c:v>
                </c:pt>
                <c:pt idx="56">
                  <c:v>19.035547051895701</c:v>
                </c:pt>
                <c:pt idx="57">
                  <c:v>21.3851520453718</c:v>
                </c:pt>
                <c:pt idx="58">
                  <c:v>19.236863473776499</c:v>
                </c:pt>
                <c:pt idx="59">
                  <c:v>21.2900460288372</c:v>
                </c:pt>
                <c:pt idx="60">
                  <c:v>18.7444714352552</c:v>
                </c:pt>
                <c:pt idx="61">
                  <c:v>17.4398371411969</c:v>
                </c:pt>
                <c:pt idx="62">
                  <c:v>17.6985503921156</c:v>
                </c:pt>
                <c:pt idx="63">
                  <c:v>16.371306886223799</c:v>
                </c:pt>
                <c:pt idx="64">
                  <c:v>15.7805248907059</c:v>
                </c:pt>
                <c:pt idx="65">
                  <c:v>15.2164115397198</c:v>
                </c:pt>
                <c:pt idx="66">
                  <c:v>16.688284075765299</c:v>
                </c:pt>
                <c:pt idx="67">
                  <c:v>15.5522541116928</c:v>
                </c:pt>
                <c:pt idx="68">
                  <c:v>14.283715667709901</c:v>
                </c:pt>
                <c:pt idx="69">
                  <c:v>19.230695536260001</c:v>
                </c:pt>
                <c:pt idx="70">
                  <c:v>13.0297861004263</c:v>
                </c:pt>
                <c:pt idx="71">
                  <c:v>14.247052368152399</c:v>
                </c:pt>
                <c:pt idx="72">
                  <c:v>15.122577998637899</c:v>
                </c:pt>
                <c:pt idx="73">
                  <c:v>14.6726601293174</c:v>
                </c:pt>
                <c:pt idx="74">
                  <c:v>14.2884389574547</c:v>
                </c:pt>
                <c:pt idx="75">
                  <c:v>12.921268593801299</c:v>
                </c:pt>
                <c:pt idx="76">
                  <c:v>14.827387362050599</c:v>
                </c:pt>
                <c:pt idx="77">
                  <c:v>12.886126828534399</c:v>
                </c:pt>
                <c:pt idx="78">
                  <c:v>13.8545169700907</c:v>
                </c:pt>
                <c:pt idx="79">
                  <c:v>12.752632296831599</c:v>
                </c:pt>
                <c:pt idx="80">
                  <c:v>14.4714356421199</c:v>
                </c:pt>
                <c:pt idx="81">
                  <c:v>14.7785232698262</c:v>
                </c:pt>
                <c:pt idx="82">
                  <c:v>15.3048444617173</c:v>
                </c:pt>
                <c:pt idx="83">
                  <c:v>16.522354215837801</c:v>
                </c:pt>
                <c:pt idx="84">
                  <c:v>15.5233404979514</c:v>
                </c:pt>
                <c:pt idx="85">
                  <c:v>13.177644022429799</c:v>
                </c:pt>
                <c:pt idx="86">
                  <c:v>14.769870923161999</c:v>
                </c:pt>
                <c:pt idx="87">
                  <c:v>14.2462759905762</c:v>
                </c:pt>
                <c:pt idx="88">
                  <c:v>14.042925568744399</c:v>
                </c:pt>
                <c:pt idx="89">
                  <c:v>17.991424475262999</c:v>
                </c:pt>
                <c:pt idx="90">
                  <c:v>13.814814266611499</c:v>
                </c:pt>
                <c:pt idx="91">
                  <c:v>14.629412082077</c:v>
                </c:pt>
                <c:pt idx="92">
                  <c:v>15.4185692416454</c:v>
                </c:pt>
                <c:pt idx="93">
                  <c:v>12.6194245583157</c:v>
                </c:pt>
                <c:pt idx="94">
                  <c:v>14.2682578747806</c:v>
                </c:pt>
                <c:pt idx="95">
                  <c:v>13.1499981280722</c:v>
                </c:pt>
                <c:pt idx="96">
                  <c:v>14.9796072950463</c:v>
                </c:pt>
                <c:pt idx="97">
                  <c:v>17.325360344414801</c:v>
                </c:pt>
                <c:pt idx="98">
                  <c:v>14.974892858343001</c:v>
                </c:pt>
                <c:pt idx="99">
                  <c:v>15.920823110828101</c:v>
                </c:pt>
                <c:pt idx="100">
                  <c:v>12.657541410124701</c:v>
                </c:pt>
                <c:pt idx="101">
                  <c:v>14.9409933180176</c:v>
                </c:pt>
                <c:pt idx="102">
                  <c:v>13.996995600928001</c:v>
                </c:pt>
                <c:pt idx="103">
                  <c:v>15.4020777571994</c:v>
                </c:pt>
                <c:pt idx="104">
                  <c:v>18.8022900633527</c:v>
                </c:pt>
                <c:pt idx="105">
                  <c:v>13.8362132854534</c:v>
                </c:pt>
                <c:pt idx="106">
                  <c:v>18.980252371422999</c:v>
                </c:pt>
                <c:pt idx="107">
                  <c:v>17.377376589573501</c:v>
                </c:pt>
                <c:pt idx="108">
                  <c:v>16.374730242202599</c:v>
                </c:pt>
                <c:pt idx="109">
                  <c:v>18.388052346109301</c:v>
                </c:pt>
                <c:pt idx="110">
                  <c:v>18.159998875307299</c:v>
                </c:pt>
                <c:pt idx="111">
                  <c:v>19.238669663019301</c:v>
                </c:pt>
                <c:pt idx="112">
                  <c:v>18.023352685322799</c:v>
                </c:pt>
                <c:pt idx="113">
                  <c:v>18.526623060290198</c:v>
                </c:pt>
                <c:pt idx="114">
                  <c:v>17.296861537469699</c:v>
                </c:pt>
                <c:pt idx="115">
                  <c:v>18.6730598075534</c:v>
                </c:pt>
                <c:pt idx="116">
                  <c:v>19.324778849934699</c:v>
                </c:pt>
                <c:pt idx="117">
                  <c:v>19.145300695109601</c:v>
                </c:pt>
                <c:pt idx="118">
                  <c:v>14.622369795214899</c:v>
                </c:pt>
                <c:pt idx="119">
                  <c:v>16.719978947997902</c:v>
                </c:pt>
                <c:pt idx="120">
                  <c:v>9.6758715501336106</c:v>
                </c:pt>
                <c:pt idx="121">
                  <c:v>12.480889427867099</c:v>
                </c:pt>
                <c:pt idx="122">
                  <c:v>12.0912267049791</c:v>
                </c:pt>
                <c:pt idx="123">
                  <c:v>11.1344889750424</c:v>
                </c:pt>
                <c:pt idx="124">
                  <c:v>10.180187468261501</c:v>
                </c:pt>
                <c:pt idx="125">
                  <c:v>11.9179361574305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20.0134248124977</c:v>
                </c:pt>
                <c:pt idx="139">
                  <c:v>20.931682818244202</c:v>
                </c:pt>
                <c:pt idx="140">
                  <c:v>18.565674538931098</c:v>
                </c:pt>
                <c:pt idx="141">
                  <c:v>19.077050677333101</c:v>
                </c:pt>
                <c:pt idx="142">
                  <c:v>18.1801601733351</c:v>
                </c:pt>
                <c:pt idx="143">
                  <c:v>18.481891774868</c:v>
                </c:pt>
                <c:pt idx="144">
                  <c:v>18.9767985860652</c:v>
                </c:pt>
                <c:pt idx="145">
                  <c:v>18.214757699873001</c:v>
                </c:pt>
                <c:pt idx="146">
                  <c:v>19.434927767972098</c:v>
                </c:pt>
                <c:pt idx="147">
                  <c:v>22.8046191331423</c:v>
                </c:pt>
                <c:pt idx="148">
                  <c:v>21.580702430532298</c:v>
                </c:pt>
                <c:pt idx="149">
                  <c:v>20.668943527790798</c:v>
                </c:pt>
                <c:pt idx="150">
                  <c:v>21.795794537240401</c:v>
                </c:pt>
                <c:pt idx="151">
                  <c:v>20.552233302159902</c:v>
                </c:pt>
                <c:pt idx="152">
                  <c:v>23.671765505874799</c:v>
                </c:pt>
                <c:pt idx="153">
                  <c:v>19.463693926667901</c:v>
                </c:pt>
                <c:pt idx="154">
                  <c:v>18.896094340979001</c:v>
                </c:pt>
                <c:pt idx="155">
                  <c:v>18.841509579470099</c:v>
                </c:pt>
                <c:pt idx="156">
                  <c:v>#N/A</c:v>
                </c:pt>
                <c:pt idx="157">
                  <c:v>30.732958452327999</c:v>
                </c:pt>
                <c:pt idx="158">
                  <c:v>24.817995875007</c:v>
                </c:pt>
                <c:pt idx="159">
                  <c:v>24.379348990968399</c:v>
                </c:pt>
                <c:pt idx="160">
                  <c:v>21.7962672303501</c:v>
                </c:pt>
                <c:pt idx="161">
                  <c:v>20.489743140224601</c:v>
                </c:pt>
                <c:pt idx="162">
                  <c:v>26.177373552334899</c:v>
                </c:pt>
                <c:pt idx="163">
                  <c:v>24.6775139271234</c:v>
                </c:pt>
                <c:pt idx="164">
                  <c:v>25.3595652966351</c:v>
                </c:pt>
                <c:pt idx="165">
                  <c:v>27.174192480614501</c:v>
                </c:pt>
                <c:pt idx="166">
                  <c:v>25.6347196056577</c:v>
                </c:pt>
                <c:pt idx="167">
                  <c:v>26.899908672054401</c:v>
                </c:pt>
                <c:pt idx="168">
                  <c:v>27.154403807684002</c:v>
                </c:pt>
                <c:pt idx="169">
                  <c:v>27.254670769769199</c:v>
                </c:pt>
                <c:pt idx="170">
                  <c:v>27.452612418454901</c:v>
                </c:pt>
                <c:pt idx="171">
                  <c:v>18.447972494524201</c:v>
                </c:pt>
                <c:pt idx="172">
                  <c:v>22.685704521425201</c:v>
                </c:pt>
                <c:pt idx="173">
                  <c:v>20.339557609132701</c:v>
                </c:pt>
                <c:pt idx="174">
                  <c:v>23.954731028203401</c:v>
                </c:pt>
                <c:pt idx="175">
                  <c:v>21.2059093082269</c:v>
                </c:pt>
                <c:pt idx="176">
                  <c:v>20.701213866982801</c:v>
                </c:pt>
                <c:pt idx="177">
                  <c:v>15.7641217739121</c:v>
                </c:pt>
                <c:pt idx="178">
                  <c:v>14.235170093788099</c:v>
                </c:pt>
                <c:pt idx="179">
                  <c:v>15.9948073031379</c:v>
                </c:pt>
                <c:pt idx="180">
                  <c:v>15.520222509448899</c:v>
                </c:pt>
                <c:pt idx="181">
                  <c:v>17.4199498123828</c:v>
                </c:pt>
                <c:pt idx="182">
                  <c:v>18.6542559468691</c:v>
                </c:pt>
                <c:pt idx="183">
                  <c:v>23.232170704788199</c:v>
                </c:pt>
                <c:pt idx="184">
                  <c:v>19.116869815788299</c:v>
                </c:pt>
                <c:pt idx="185">
                  <c:v>20.478803279269101</c:v>
                </c:pt>
                <c:pt idx="186">
                  <c:v>20.4596953447323</c:v>
                </c:pt>
                <c:pt idx="187">
                  <c:v>21.9297164419837</c:v>
                </c:pt>
                <c:pt idx="188">
                  <c:v>23.602932321304099</c:v>
                </c:pt>
                <c:pt idx="189">
                  <c:v>24.793777724780199</c:v>
                </c:pt>
                <c:pt idx="190">
                  <c:v>20.516921386073601</c:v>
                </c:pt>
                <c:pt idx="191">
                  <c:v>19.855860506566799</c:v>
                </c:pt>
                <c:pt idx="192">
                  <c:v>20.9689713214341</c:v>
                </c:pt>
                <c:pt idx="193">
                  <c:v>19.181571490244</c:v>
                </c:pt>
                <c:pt idx="194">
                  <c:v>21.327305552784399</c:v>
                </c:pt>
                <c:pt idx="195">
                  <c:v>17.2548671630645</c:v>
                </c:pt>
                <c:pt idx="196">
                  <c:v>16.762401376649098</c:v>
                </c:pt>
                <c:pt idx="197">
                  <c:v>16.308882151388399</c:v>
                </c:pt>
                <c:pt idx="198">
                  <c:v>16.658970693004399</c:v>
                </c:pt>
                <c:pt idx="199">
                  <c:v>15.5201742518259</c:v>
                </c:pt>
                <c:pt idx="200">
                  <c:v>14.4360915613176</c:v>
                </c:pt>
                <c:pt idx="201">
                  <c:v>16.709112050595301</c:v>
                </c:pt>
                <c:pt idx="202">
                  <c:v>18.179566127502099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20.031048181342499</c:v>
                </c:pt>
                <c:pt idx="231">
                  <c:v>18.977405815985399</c:v>
                </c:pt>
                <c:pt idx="232">
                  <c:v>20.323970168617201</c:v>
                </c:pt>
                <c:pt idx="233">
                  <c:v>21.616590339833099</c:v>
                </c:pt>
                <c:pt idx="234">
                  <c:v>23.4613358971365</c:v>
                </c:pt>
                <c:pt idx="235">
                  <c:v>20.793808549305599</c:v>
                </c:pt>
                <c:pt idx="236">
                  <c:v>18.956519487626998</c:v>
                </c:pt>
                <c:pt idx="237">
                  <c:v>16.460091702470798</c:v>
                </c:pt>
                <c:pt idx="238">
                  <c:v>15.8891044152876</c:v>
                </c:pt>
                <c:pt idx="239">
                  <c:v>16.533876733585199</c:v>
                </c:pt>
                <c:pt idx="240">
                  <c:v>20.209997804433499</c:v>
                </c:pt>
                <c:pt idx="241">
                  <c:v>18.077454420915899</c:v>
                </c:pt>
                <c:pt idx="242">
                  <c:v>17.040320654649999</c:v>
                </c:pt>
                <c:pt idx="243">
                  <c:v>19.761760947116102</c:v>
                </c:pt>
                <c:pt idx="244">
                  <c:v>19.367440492700801</c:v>
                </c:pt>
                <c:pt idx="245">
                  <c:v>17.544591582147401</c:v>
                </c:pt>
                <c:pt idx="246">
                  <c:v>17.023464128664699</c:v>
                </c:pt>
                <c:pt idx="247">
                  <c:v>18.189299726204599</c:v>
                </c:pt>
                <c:pt idx="248">
                  <c:v>19.003048908980901</c:v>
                </c:pt>
                <c:pt idx="249">
                  <c:v>16.8994427680807</c:v>
                </c:pt>
                <c:pt idx="250">
                  <c:v>17.301244196645499</c:v>
                </c:pt>
                <c:pt idx="251">
                  <c:v>18.129263397736299</c:v>
                </c:pt>
                <c:pt idx="252">
                  <c:v>16.264426652247501</c:v>
                </c:pt>
                <c:pt idx="253">
                  <c:v>17.162442459600399</c:v>
                </c:pt>
                <c:pt idx="254">
                  <c:v>19.1057662421617</c:v>
                </c:pt>
                <c:pt idx="255">
                  <c:v>18.7332141320727</c:v>
                </c:pt>
                <c:pt idx="256">
                  <c:v>18.9103221065069</c:v>
                </c:pt>
                <c:pt idx="257">
                  <c:v>20.6549891429847</c:v>
                </c:pt>
                <c:pt idx="258">
                  <c:v>18.137916148157</c:v>
                </c:pt>
                <c:pt idx="259">
                  <c:v>17.620943860467001</c:v>
                </c:pt>
                <c:pt idx="260">
                  <c:v>19.831397422556901</c:v>
                </c:pt>
                <c:pt idx="261">
                  <c:v>21.712806734867801</c:v>
                </c:pt>
                <c:pt idx="262">
                  <c:v>20.4991413461162</c:v>
                </c:pt>
                <c:pt idx="263">
                  <c:v>20.2163908087599</c:v>
                </c:pt>
                <c:pt idx="264">
                  <c:v>19.308577737679599</c:v>
                </c:pt>
                <c:pt idx="265">
                  <c:v>18.261535303476901</c:v>
                </c:pt>
                <c:pt idx="266">
                  <c:v>20.666214042529901</c:v>
                </c:pt>
                <c:pt idx="267">
                  <c:v>19.098777980470299</c:v>
                </c:pt>
                <c:pt idx="268">
                  <c:v>18.341736441901201</c:v>
                </c:pt>
                <c:pt idx="269">
                  <c:v>17.035845548877798</c:v>
                </c:pt>
                <c:pt idx="270">
                  <c:v>17.797947898352</c:v>
                </c:pt>
                <c:pt idx="271">
                  <c:v>19.824219524153499</c:v>
                </c:pt>
                <c:pt idx="272">
                  <c:v>20.6229606637886</c:v>
                </c:pt>
                <c:pt idx="273">
                  <c:v>21.165111136788099</c:v>
                </c:pt>
                <c:pt idx="274">
                  <c:v>22.511313746448302</c:v>
                </c:pt>
                <c:pt idx="275">
                  <c:v>21.671392548720899</c:v>
                </c:pt>
                <c:pt idx="276">
                  <c:v>21.370238516331899</c:v>
                </c:pt>
                <c:pt idx="277">
                  <c:v>20.134685703355501</c:v>
                </c:pt>
                <c:pt idx="278">
                  <c:v>21.7773210694541</c:v>
                </c:pt>
                <c:pt idx="279">
                  <c:v>24.019311018174498</c:v>
                </c:pt>
                <c:pt idx="280">
                  <c:v>6.7819585354417402</c:v>
                </c:pt>
                <c:pt idx="281">
                  <c:v>5.6375079930720799</c:v>
                </c:pt>
                <c:pt idx="282">
                  <c:v>6.56599424320091</c:v>
                </c:pt>
                <c:pt idx="283">
                  <c:v>6.7234876384509503</c:v>
                </c:pt>
                <c:pt idx="284">
                  <c:v>7.0473399317854897</c:v>
                </c:pt>
                <c:pt idx="285">
                  <c:v>7.3666510539883099</c:v>
                </c:pt>
                <c:pt idx="286">
                  <c:v>9.5330398899164894</c:v>
                </c:pt>
                <c:pt idx="287">
                  <c:v>8.9053589625334801</c:v>
                </c:pt>
                <c:pt idx="288">
                  <c:v>8.896012976782</c:v>
                </c:pt>
                <c:pt idx="289">
                  <c:v>9.0472491888848499</c:v>
                </c:pt>
                <c:pt idx="290">
                  <c:v>9.12597135075303</c:v>
                </c:pt>
                <c:pt idx="291">
                  <c:v>7.5624274902647199</c:v>
                </c:pt>
                <c:pt idx="292">
                  <c:v>8.3288643868314391</c:v>
                </c:pt>
                <c:pt idx="293">
                  <c:v>9.1547376370312907</c:v>
                </c:pt>
                <c:pt idx="294">
                  <c:v>12.4974442593068</c:v>
                </c:pt>
                <c:pt idx="295">
                  <c:v>9.4166313430578992</c:v>
                </c:pt>
                <c:pt idx="296">
                  <c:v>8.6281617565500994</c:v>
                </c:pt>
                <c:pt idx="297">
                  <c:v>6.6324362640001704</c:v>
                </c:pt>
                <c:pt idx="298">
                  <c:v>8.17667392774778</c:v>
                </c:pt>
                <c:pt idx="299">
                  <c:v>8.8934424746562097</c:v>
                </c:pt>
                <c:pt idx="300">
                  <c:v>9.2471913571367601</c:v>
                </c:pt>
                <c:pt idx="301">
                  <c:v>7.8088086613559602</c:v>
                </c:pt>
                <c:pt idx="302">
                  <c:v>9.2735223198830798</c:v>
                </c:pt>
                <c:pt idx="303">
                  <c:v>7.2801487970242604</c:v>
                </c:pt>
                <c:pt idx="304">
                  <c:v>10.8748998650911</c:v>
                </c:pt>
                <c:pt idx="305">
                  <c:v>9.8787412786703097</c:v>
                </c:pt>
                <c:pt idx="306">
                  <c:v>9.2676456548154995</c:v>
                </c:pt>
                <c:pt idx="307">
                  <c:v>10.628048448466201</c:v>
                </c:pt>
                <c:pt idx="308">
                  <c:v>10.4107237744989</c:v>
                </c:pt>
                <c:pt idx="309">
                  <c:v>9.4050538320175008</c:v>
                </c:pt>
                <c:pt idx="310">
                  <c:v>9.1798634490052002</c:v>
                </c:pt>
                <c:pt idx="311">
                  <c:v>12.818905332585899</c:v>
                </c:pt>
                <c:pt idx="312">
                  <c:v>8.8835281627423797</c:v>
                </c:pt>
                <c:pt idx="313">
                  <c:v>8.1228402510408397</c:v>
                </c:pt>
                <c:pt idx="314">
                  <c:v>10.5961461931985</c:v>
                </c:pt>
                <c:pt idx="315">
                  <c:v>13.652084963154</c:v>
                </c:pt>
                <c:pt idx="316">
                  <c:v>10.460673377220401</c:v>
                </c:pt>
                <c:pt idx="317">
                  <c:v>12.003843581202499</c:v>
                </c:pt>
                <c:pt idx="318">
                  <c:v>11.1611424457158</c:v>
                </c:pt>
                <c:pt idx="319">
                  <c:v>11.3746567598553</c:v>
                </c:pt>
                <c:pt idx="320">
                  <c:v>11.5585079611797</c:v>
                </c:pt>
                <c:pt idx="321">
                  <c:v>13.6212346197656</c:v>
                </c:pt>
                <c:pt idx="322">
                  <c:v>12.4846593332319</c:v>
                </c:pt>
                <c:pt idx="323">
                  <c:v>12.1353076658263</c:v>
                </c:pt>
                <c:pt idx="324">
                  <c:v>11.5028955746075</c:v>
                </c:pt>
                <c:pt idx="325">
                  <c:v>10.217732789425</c:v>
                </c:pt>
                <c:pt idx="326">
                  <c:v>11.1414627400627</c:v>
                </c:pt>
                <c:pt idx="327">
                  <c:v>12.9917625105257</c:v>
                </c:pt>
                <c:pt idx="328">
                  <c:v>12.7333971250792</c:v>
                </c:pt>
                <c:pt idx="329">
                  <c:v>13.621036438512601</c:v>
                </c:pt>
                <c:pt idx="330">
                  <c:v>17</c:v>
                </c:pt>
                <c:pt idx="331">
                  <c:v>22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18.401925267695201</c:v>
                </c:pt>
                <c:pt idx="341">
                  <c:v>21.7490555956756</c:v>
                </c:pt>
                <c:pt idx="342">
                  <c:v>18.988531767591901</c:v>
                </c:pt>
                <c:pt idx="343">
                  <c:v>14.289614305377601</c:v>
                </c:pt>
                <c:pt idx="344">
                  <c:v>26.072025275501801</c:v>
                </c:pt>
                <c:pt idx="345">
                  <c:v>15.1618042255347</c:v>
                </c:pt>
                <c:pt idx="346">
                  <c:v>22.177204403567998</c:v>
                </c:pt>
                <c:pt idx="347">
                  <c:v>24.3717432532709</c:v>
                </c:pt>
                <c:pt idx="348">
                  <c:v>9.9446304105248498</c:v>
                </c:pt>
                <c:pt idx="349">
                  <c:v>13.9430472547441</c:v>
                </c:pt>
                <c:pt idx="350">
                  <c:v>17.452227315578298</c:v>
                </c:pt>
                <c:pt idx="351">
                  <c:v>20.669855766812301</c:v>
                </c:pt>
                <c:pt idx="352">
                  <c:v>18.9433439368682</c:v>
                </c:pt>
                <c:pt idx="353">
                  <c:v>24.473672838608099</c:v>
                </c:pt>
                <c:pt idx="354">
                  <c:v>22.4825587321765</c:v>
                </c:pt>
                <c:pt idx="355">
                  <c:v>22.234570518256898</c:v>
                </c:pt>
                <c:pt idx="356">
                  <c:v>11.434191476938</c:v>
                </c:pt>
                <c:pt idx="357">
                  <c:v>24.700568145110498</c:v>
                </c:pt>
                <c:pt idx="358">
                  <c:v>25.6353904380722</c:v>
                </c:pt>
                <c:pt idx="359">
                  <c:v>28.5602917526755</c:v>
                </c:pt>
                <c:pt idx="360">
                  <c:v>29.460574078068099</c:v>
                </c:pt>
                <c:pt idx="361">
                  <c:v>29.349960899281001</c:v>
                </c:pt>
                <c:pt idx="362">
                  <c:v>29.631839703566801</c:v>
                </c:pt>
                <c:pt idx="363">
                  <c:v>30.437832073462399</c:v>
                </c:pt>
                <c:pt idx="364">
                  <c:v>28.4570191625319</c:v>
                </c:pt>
                <c:pt idx="365">
                  <c:v>9.0383630840657805</c:v>
                </c:pt>
                <c:pt idx="366">
                  <c:v>16.036907988701401</c:v>
                </c:pt>
                <c:pt idx="367">
                  <c:v>30.661334630837299</c:v>
                </c:pt>
                <c:pt idx="368">
                  <c:v>30.263877866821701</c:v>
                </c:pt>
                <c:pt idx="369">
                  <c:v>16.731635122513602</c:v>
                </c:pt>
                <c:pt idx="370">
                  <c:v>30.254154137668099</c:v>
                </c:pt>
                <c:pt idx="371">
                  <c:v>32.954274759127898</c:v>
                </c:pt>
                <c:pt idx="372">
                  <c:v>35.063541960445697</c:v>
                </c:pt>
                <c:pt idx="373">
                  <c:v>32.253851017475696</c:v>
                </c:pt>
                <c:pt idx="374">
                  <c:v>22.547809230520802</c:v>
                </c:pt>
                <c:pt idx="375">
                  <c:v>18.259031275065499</c:v>
                </c:pt>
                <c:pt idx="376">
                  <c:v>19.714511205054801</c:v>
                </c:pt>
                <c:pt idx="377">
                  <c:v>19.012619719225501</c:v>
                </c:pt>
                <c:pt idx="378">
                  <c:v>27.302614619483201</c:v>
                </c:pt>
                <c:pt idx="379">
                  <c:v>25.373484461061</c:v>
                </c:pt>
                <c:pt idx="380">
                  <c:v>25.2973762522352</c:v>
                </c:pt>
                <c:pt idx="381">
                  <c:v>25.595762894513399</c:v>
                </c:pt>
                <c:pt idx="382">
                  <c:v>23.690669194223201</c:v>
                </c:pt>
                <c:pt idx="383">
                  <c:v>28.4623699905842</c:v>
                </c:pt>
                <c:pt idx="384">
                  <c:v>22.950215487456699</c:v>
                </c:pt>
                <c:pt idx="385">
                  <c:v>20.492637858079899</c:v>
                </c:pt>
                <c:pt idx="386">
                  <c:v>19.881619078704102</c:v>
                </c:pt>
                <c:pt idx="387">
                  <c:v>19.240471410294301</c:v>
                </c:pt>
                <c:pt idx="388">
                  <c:v>17.604331686112701</c:v>
                </c:pt>
                <c:pt idx="389">
                  <c:v>17.6692754712941</c:v>
                </c:pt>
                <c:pt idx="390">
                  <c:v>17.138851108756999</c:v>
                </c:pt>
                <c:pt idx="391">
                  <c:v>18.660895114099699</c:v>
                </c:pt>
                <c:pt idx="392">
                  <c:v>15.8265404709423</c:v>
                </c:pt>
                <c:pt idx="393">
                  <c:v>15.618090736034301</c:v>
                </c:pt>
                <c:pt idx="394">
                  <c:v>15.4416397600175</c:v>
                </c:pt>
                <c:pt idx="395">
                  <c:v>13.832902578943999</c:v>
                </c:pt>
                <c:pt idx="396">
                  <c:v>12.6566416828674</c:v>
                </c:pt>
                <c:pt idx="397">
                  <c:v>14.6733014486492</c:v>
                </c:pt>
                <c:pt idx="398">
                  <c:v>14.7949238450749</c:v>
                </c:pt>
                <c:pt idx="399">
                  <c:v>17.229191371900299</c:v>
                </c:pt>
                <c:pt idx="400">
                  <c:v>16.1563361864259</c:v>
                </c:pt>
                <c:pt idx="401">
                  <c:v>15.0758642965863</c:v>
                </c:pt>
                <c:pt idx="402">
                  <c:v>14.714807224310601</c:v>
                </c:pt>
                <c:pt idx="403">
                  <c:v>14.779087436079999</c:v>
                </c:pt>
                <c:pt idx="404">
                  <c:v>12.7679790594305</c:v>
                </c:pt>
                <c:pt idx="405">
                  <c:v>13.5994748815377</c:v>
                </c:pt>
                <c:pt idx="406">
                  <c:v>15.5279391030861</c:v>
                </c:pt>
                <c:pt idx="407">
                  <c:v>14.774809460121601</c:v>
                </c:pt>
                <c:pt idx="408">
                  <c:v>13.7361665872077</c:v>
                </c:pt>
                <c:pt idx="409">
                  <c:v>13.809914348684201</c:v>
                </c:pt>
                <c:pt idx="410">
                  <c:v>14.6225096046419</c:v>
                </c:pt>
                <c:pt idx="411">
                  <c:v>15.697921693260099</c:v>
                </c:pt>
                <c:pt idx="412">
                  <c:v>15.193207950389001</c:v>
                </c:pt>
                <c:pt idx="413">
                  <c:v>13.3931790983659</c:v>
                </c:pt>
                <c:pt idx="414">
                  <c:v>13.9603161389768</c:v>
                </c:pt>
                <c:pt idx="415">
                  <c:v>16.270552887896802</c:v>
                </c:pt>
                <c:pt idx="416">
                  <c:v>13.6863676093915</c:v>
                </c:pt>
                <c:pt idx="417">
                  <c:v>17.691425643764401</c:v>
                </c:pt>
                <c:pt idx="418">
                  <c:v>12.831690357200401</c:v>
                </c:pt>
                <c:pt idx="419">
                  <c:v>14.273761368685401</c:v>
                </c:pt>
                <c:pt idx="420">
                  <c:v>12.0269010994362</c:v>
                </c:pt>
                <c:pt idx="421">
                  <c:v>11.525581622754499</c:v>
                </c:pt>
                <c:pt idx="422">
                  <c:v>11.321388136984799</c:v>
                </c:pt>
                <c:pt idx="423">
                  <c:v>13.828073955392201</c:v>
                </c:pt>
                <c:pt idx="424">
                  <c:v>12.7395225863402</c:v>
                </c:pt>
                <c:pt idx="425">
                  <c:v>13.8626856915935</c:v>
                </c:pt>
                <c:pt idx="426">
                  <c:v>10.6166939218122</c:v>
                </c:pt>
                <c:pt idx="427">
                  <c:v>11.0329725534601</c:v>
                </c:pt>
                <c:pt idx="428">
                  <c:v>10.7928130369237</c:v>
                </c:pt>
                <c:pt idx="429">
                  <c:v>11.151184872459</c:v>
                </c:pt>
                <c:pt idx="430">
                  <c:v>11.4192528899625</c:v>
                </c:pt>
                <c:pt idx="431">
                  <c:v>11.0929842860769</c:v>
                </c:pt>
                <c:pt idx="432">
                  <c:v>13.260815476904099</c:v>
                </c:pt>
                <c:pt idx="433">
                  <c:v>13.240512775271901</c:v>
                </c:pt>
                <c:pt idx="434">
                  <c:v>14.3844713203107</c:v>
                </c:pt>
                <c:pt idx="435">
                  <c:v>14.2873465337184</c:v>
                </c:pt>
                <c:pt idx="436">
                  <c:v>11.6495517605464</c:v>
                </c:pt>
                <c:pt idx="437">
                  <c:v>12.052189934905099</c:v>
                </c:pt>
                <c:pt idx="438">
                  <c:v>11.780862523011301</c:v>
                </c:pt>
                <c:pt idx="439">
                  <c:v>14.3629066198492</c:v>
                </c:pt>
                <c:pt idx="440">
                  <c:v>11.0762163879707</c:v>
                </c:pt>
                <c:pt idx="441">
                  <c:v>12.798262509160701</c:v>
                </c:pt>
                <c:pt idx="442">
                  <c:v>10.856034976104301</c:v>
                </c:pt>
                <c:pt idx="443">
                  <c:v>10.1877430976571</c:v>
                </c:pt>
                <c:pt idx="444">
                  <c:v>13.0540062802155</c:v>
                </c:pt>
                <c:pt idx="445">
                  <c:v>11.2629582725919</c:v>
                </c:pt>
                <c:pt idx="446">
                  <c:v>10.634722184451901</c:v>
                </c:pt>
                <c:pt idx="447">
                  <c:v>10.389975048624001</c:v>
                </c:pt>
                <c:pt idx="448">
                  <c:v>11.228167744193801</c:v>
                </c:pt>
                <c:pt idx="449">
                  <c:v>11.8222216351082</c:v>
                </c:pt>
                <c:pt idx="450">
                  <c:v>#N/A</c:v>
                </c:pt>
                <c:pt idx="451">
                  <c:v>18.3399924429613</c:v>
                </c:pt>
                <c:pt idx="452">
                  <c:v>12.8682514770015</c:v>
                </c:pt>
                <c:pt idx="453">
                  <c:v>13.8905342564855</c:v>
                </c:pt>
                <c:pt idx="454">
                  <c:v>#N/A</c:v>
                </c:pt>
                <c:pt idx="455">
                  <c:v>7.3095506043211298</c:v>
                </c:pt>
                <c:pt idx="456">
                  <c:v>7.8595276829992402</c:v>
                </c:pt>
                <c:pt idx="457">
                  <c:v>7.15822089473519</c:v>
                </c:pt>
                <c:pt idx="458">
                  <c:v>8.7636436250765701</c:v>
                </c:pt>
                <c:pt idx="459">
                  <c:v>6.4195221898854298</c:v>
                </c:pt>
                <c:pt idx="460">
                  <c:v>6.98971064008244</c:v>
                </c:pt>
                <c:pt idx="461">
                  <c:v>6.7346634623937698</c:v>
                </c:pt>
                <c:pt idx="462">
                  <c:v>6.1984884794186197</c:v>
                </c:pt>
                <c:pt idx="463">
                  <c:v>8.9718589330478693</c:v>
                </c:pt>
                <c:pt idx="464">
                  <c:v>7.4418402935524197</c:v>
                </c:pt>
                <c:pt idx="465">
                  <c:v>7.7834671692090698</c:v>
                </c:pt>
                <c:pt idx="466">
                  <c:v>7.6038994799230801</c:v>
                </c:pt>
                <c:pt idx="467">
                  <c:v>6.83226143407627</c:v>
                </c:pt>
                <c:pt idx="468">
                  <c:v>7.3649879189481799</c:v>
                </c:pt>
                <c:pt idx="469">
                  <c:v>7.0089907765605401</c:v>
                </c:pt>
                <c:pt idx="470">
                  <c:v>6.8180712163092201</c:v>
                </c:pt>
                <c:pt idx="471">
                  <c:v>7.1786154132187097</c:v>
                </c:pt>
                <c:pt idx="472">
                  <c:v>8.5742045735490997</c:v>
                </c:pt>
                <c:pt idx="473">
                  <c:v>7.6961890157600203</c:v>
                </c:pt>
                <c:pt idx="474">
                  <c:v>7.7547472066248</c:v>
                </c:pt>
                <c:pt idx="475">
                  <c:v>7.0053587992466699</c:v>
                </c:pt>
                <c:pt idx="476">
                  <c:v>7.4928249301575098</c:v>
                </c:pt>
                <c:pt idx="477">
                  <c:v>7.6963821292303303</c:v>
                </c:pt>
                <c:pt idx="478">
                  <c:v>#N/A</c:v>
                </c:pt>
                <c:pt idx="479">
                  <c:v>#N/A</c:v>
                </c:pt>
                <c:pt idx="480">
                  <c:v>17.767679361837398</c:v>
                </c:pt>
                <c:pt idx="481">
                  <c:v>17.5673767127426</c:v>
                </c:pt>
                <c:pt idx="482">
                  <c:v>13.630645183259301</c:v>
                </c:pt>
                <c:pt idx="483">
                  <c:v>14.773538498418199</c:v>
                </c:pt>
                <c:pt idx="484">
                  <c:v>13.603405576173699</c:v>
                </c:pt>
                <c:pt idx="485">
                  <c:v>15.039503747362801</c:v>
                </c:pt>
                <c:pt idx="486">
                  <c:v>13.905445035742</c:v>
                </c:pt>
                <c:pt idx="487">
                  <c:v>13.315294031235</c:v>
                </c:pt>
                <c:pt idx="488">
                  <c:v>15.706559109340301</c:v>
                </c:pt>
                <c:pt idx="489">
                  <c:v>13.156183057278801</c:v>
                </c:pt>
                <c:pt idx="490">
                  <c:v>16.767528334551699</c:v>
                </c:pt>
                <c:pt idx="491">
                  <c:v>17.928054918084101</c:v>
                </c:pt>
                <c:pt idx="492">
                  <c:v>15.6869182316767</c:v>
                </c:pt>
                <c:pt idx="493">
                  <c:v>16.173796859978101</c:v>
                </c:pt>
                <c:pt idx="494">
                  <c:v>16.627501708744401</c:v>
                </c:pt>
                <c:pt idx="495">
                  <c:v>16.209652022596099</c:v>
                </c:pt>
                <c:pt idx="496">
                  <c:v>15.9599694578953</c:v>
                </c:pt>
                <c:pt idx="497">
                  <c:v>15.888399501450699</c:v>
                </c:pt>
                <c:pt idx="498">
                  <c:v>15.25619439197</c:v>
                </c:pt>
                <c:pt idx="499">
                  <c:v>15.3742669649885</c:v>
                </c:pt>
                <c:pt idx="500">
                  <c:v>15.9283765028367</c:v>
                </c:pt>
                <c:pt idx="501">
                  <c:v>15.0403346307359</c:v>
                </c:pt>
                <c:pt idx="502">
                  <c:v>15.670490222052999</c:v>
                </c:pt>
                <c:pt idx="503">
                  <c:v>14.6741377098584</c:v>
                </c:pt>
                <c:pt idx="504">
                  <c:v>15.371167766694301</c:v>
                </c:pt>
                <c:pt idx="505">
                  <c:v>15.7919062613398</c:v>
                </c:pt>
                <c:pt idx="506">
                  <c:v>15.418880177928999</c:v>
                </c:pt>
                <c:pt idx="507">
                  <c:v>15.165251723233</c:v>
                </c:pt>
                <c:pt idx="508">
                  <c:v>14.450179661914101</c:v>
                </c:pt>
                <c:pt idx="509">
                  <c:v>14.3348324099919</c:v>
                </c:pt>
                <c:pt idx="510">
                  <c:v>15.2634118758842</c:v>
                </c:pt>
                <c:pt idx="511">
                  <c:v>14.9991458234439</c:v>
                </c:pt>
                <c:pt idx="512">
                  <c:v>15.1976411292734</c:v>
                </c:pt>
                <c:pt idx="513">
                  <c:v>15.173815009699799</c:v>
                </c:pt>
                <c:pt idx="514">
                  <c:v>15.8100691713062</c:v>
                </c:pt>
                <c:pt idx="515">
                  <c:v>14.9054304352822</c:v>
                </c:pt>
                <c:pt idx="516">
                  <c:v>14.402125581780499</c:v>
                </c:pt>
                <c:pt idx="517">
                  <c:v>15.030872065565701</c:v>
                </c:pt>
                <c:pt idx="518">
                  <c:v>16.032109558068701</c:v>
                </c:pt>
                <c:pt idx="519">
                  <c:v>14.8317220674518</c:v>
                </c:pt>
                <c:pt idx="520">
                  <c:v>15.3601906562224</c:v>
                </c:pt>
                <c:pt idx="521">
                  <c:v>14.6385825255214</c:v>
                </c:pt>
                <c:pt idx="522">
                  <c:v>15.1484941234165</c:v>
                </c:pt>
                <c:pt idx="523">
                  <c:v>13.513649718502499</c:v>
                </c:pt>
                <c:pt idx="524">
                  <c:v>13.987341248857501</c:v>
                </c:pt>
                <c:pt idx="525">
                  <c:v>14.3904980431463</c:v>
                </c:pt>
                <c:pt idx="526">
                  <c:v>12.419819988812501</c:v>
                </c:pt>
                <c:pt idx="527">
                  <c:v>12.0072085051793</c:v>
                </c:pt>
                <c:pt idx="528">
                  <c:v>10.937457464287601</c:v>
                </c:pt>
                <c:pt idx="529">
                  <c:v>11.0693154861853</c:v>
                </c:pt>
                <c:pt idx="530">
                  <c:v>11.9480452474569</c:v>
                </c:pt>
                <c:pt idx="531">
                  <c:v>11.0591719063959</c:v>
                </c:pt>
                <c:pt idx="532">
                  <c:v>10.922820600036401</c:v>
                </c:pt>
                <c:pt idx="533">
                  <c:v>12.6231746481964</c:v>
                </c:pt>
                <c:pt idx="534">
                  <c:v>14.359429984824899</c:v>
                </c:pt>
                <c:pt idx="535">
                  <c:v>13.186213592080399</c:v>
                </c:pt>
                <c:pt idx="536">
                  <c:v>13.5776499983306</c:v>
                </c:pt>
                <c:pt idx="537">
                  <c:v>11.3724929681356</c:v>
                </c:pt>
                <c:pt idx="538">
                  <c:v>12.467368609403801</c:v>
                </c:pt>
                <c:pt idx="539">
                  <c:v>11.947298739483999</c:v>
                </c:pt>
                <c:pt idx="540">
                  <c:v>13.423318345137</c:v>
                </c:pt>
                <c:pt idx="541">
                  <c:v>12.6415428633112</c:v>
                </c:pt>
                <c:pt idx="542">
                  <c:v>14.9444619102643</c:v>
                </c:pt>
                <c:pt idx="543">
                  <c:v>13.288325991263701</c:v>
                </c:pt>
                <c:pt idx="544">
                  <c:v>12.990515218750501</c:v>
                </c:pt>
                <c:pt idx="545">
                  <c:v>12.258582475060299</c:v>
                </c:pt>
                <c:pt idx="546">
                  <c:v>13.2171144626549</c:v>
                </c:pt>
                <c:pt idx="547">
                  <c:v>11.770782836787401</c:v>
                </c:pt>
                <c:pt idx="548">
                  <c:v>11.652600419379</c:v>
                </c:pt>
                <c:pt idx="549">
                  <c:v>12.639429784483699</c:v>
                </c:pt>
                <c:pt idx="550">
                  <c:v>14.1280299908387</c:v>
                </c:pt>
                <c:pt idx="551">
                  <c:v>13.279138003290999</c:v>
                </c:pt>
                <c:pt idx="552">
                  <c:v>12.534434974743499</c:v>
                </c:pt>
                <c:pt idx="553">
                  <c:v>14.6172089424873</c:v>
                </c:pt>
                <c:pt idx="554">
                  <c:v>15.710024950087099</c:v>
                </c:pt>
                <c:pt idx="555">
                  <c:v>13.171871084134599</c:v>
                </c:pt>
                <c:pt idx="556">
                  <c:v>14.000511154797399</c:v>
                </c:pt>
                <c:pt idx="557">
                  <c:v>12</c:v>
                </c:pt>
                <c:pt idx="558">
                  <c:v>10.971466582598</c:v>
                </c:pt>
                <c:pt idx="559">
                  <c:v>12.002437764416801</c:v>
                </c:pt>
                <c:pt idx="560">
                  <c:v>10.174231623738899</c:v>
                </c:pt>
                <c:pt idx="561">
                  <c:v>11.278652169454601</c:v>
                </c:pt>
                <c:pt idx="562">
                  <c:v>10.7307191843653</c:v>
                </c:pt>
                <c:pt idx="563">
                  <c:v>10.8372235885954</c:v>
                </c:pt>
                <c:pt idx="564">
                  <c:v>11.901202437448999</c:v>
                </c:pt>
                <c:pt idx="565">
                  <c:v>10.0888885765933</c:v>
                </c:pt>
                <c:pt idx="566">
                  <c:v>9.6688505562941707</c:v>
                </c:pt>
                <c:pt idx="567">
                  <c:v>9.3893728921819601</c:v>
                </c:pt>
                <c:pt idx="568">
                  <c:v>10.6099478550514</c:v>
                </c:pt>
                <c:pt idx="569">
                  <c:v>10.906242119813699</c:v>
                </c:pt>
                <c:pt idx="570">
                  <c:v>9.8052555899517397</c:v>
                </c:pt>
                <c:pt idx="571">
                  <c:v>11.3374041088666</c:v>
                </c:pt>
                <c:pt idx="572">
                  <c:v>11.3216363441322</c:v>
                </c:pt>
                <c:pt idx="573">
                  <c:v>9.9703912388964895</c:v>
                </c:pt>
                <c:pt idx="574">
                  <c:v>12.5121476415374</c:v>
                </c:pt>
                <c:pt idx="575">
                  <c:v>11.3704371059598</c:v>
                </c:pt>
                <c:pt idx="576">
                  <c:v>10.5217191107654</c:v>
                </c:pt>
                <c:pt idx="577">
                  <c:v>10.0634155605382</c:v>
                </c:pt>
                <c:pt idx="578">
                  <c:v>9.8043996851570796</c:v>
                </c:pt>
                <c:pt idx="579">
                  <c:v>9.8835091099109604</c:v>
                </c:pt>
                <c:pt idx="580">
                  <c:v>15.719515857742699</c:v>
                </c:pt>
                <c:pt idx="581">
                  <c:v>15.337143971571299</c:v>
                </c:pt>
                <c:pt idx="582">
                  <c:v>13.568189655962801</c:v>
                </c:pt>
                <c:pt idx="583">
                  <c:v>14.9849814255206</c:v>
                </c:pt>
                <c:pt idx="584">
                  <c:v>11.726376569580999</c:v>
                </c:pt>
                <c:pt idx="585">
                  <c:v>10.5065381864909</c:v>
                </c:pt>
                <c:pt idx="586">
                  <c:v>14.111635656410501</c:v>
                </c:pt>
                <c:pt idx="587">
                  <c:v>12.6782047064038</c:v>
                </c:pt>
                <c:pt idx="588">
                  <c:v>13.355827483041599</c:v>
                </c:pt>
                <c:pt idx="589">
                  <c:v>13.8936079605394</c:v>
                </c:pt>
                <c:pt idx="590">
                  <c:v>14.310347272785901</c:v>
                </c:pt>
                <c:pt idx="591">
                  <c:v>13.4785450318532</c:v>
                </c:pt>
                <c:pt idx="592">
                  <c:v>8.3381023114634605</c:v>
                </c:pt>
                <c:pt idx="593">
                  <c:v>11.315766589372499</c:v>
                </c:pt>
                <c:pt idx="594">
                  <c:v>10.021272809949201</c:v>
                </c:pt>
                <c:pt idx="595">
                  <c:v>14.9724722976427</c:v>
                </c:pt>
                <c:pt idx="596">
                  <c:v>14.0269224781322</c:v>
                </c:pt>
                <c:pt idx="597">
                  <c:v>13.800921234224599</c:v>
                </c:pt>
                <c:pt idx="598">
                  <c:v>14.190758753590201</c:v>
                </c:pt>
                <c:pt idx="599">
                  <c:v>12.385262909905</c:v>
                </c:pt>
                <c:pt idx="600">
                  <c:v>11.3663096547289</c:v>
                </c:pt>
                <c:pt idx="601">
                  <c:v>12.8406117067608</c:v>
                </c:pt>
                <c:pt idx="602">
                  <c:v>9.8909028977850397</c:v>
                </c:pt>
                <c:pt idx="603">
                  <c:v>15.884294792545701</c:v>
                </c:pt>
                <c:pt idx="604">
                  <c:v>16.243274468543301</c:v>
                </c:pt>
                <c:pt idx="605">
                  <c:v>15.918463106548501</c:v>
                </c:pt>
                <c:pt idx="606">
                  <c:v>15.1228505694174</c:v>
                </c:pt>
                <c:pt idx="607">
                  <c:v>12.9199862362399</c:v>
                </c:pt>
                <c:pt idx="608">
                  <c:v>14.1944187168568</c:v>
                </c:pt>
                <c:pt idx="609">
                  <c:v>14.995664106027901</c:v>
                </c:pt>
                <c:pt idx="610">
                  <c:v>14.6631294784818</c:v>
                </c:pt>
                <c:pt idx="611">
                  <c:v>12.6648380105651</c:v>
                </c:pt>
                <c:pt idx="612">
                  <c:v>14.9653221286079</c:v>
                </c:pt>
                <c:pt idx="613">
                  <c:v>14.3913673723795</c:v>
                </c:pt>
                <c:pt idx="614">
                  <c:v>15.266563383737299</c:v>
                </c:pt>
                <c:pt idx="615">
                  <c:v>13.9952363866838</c:v>
                </c:pt>
                <c:pt idx="616">
                  <c:v>15.6850033565354</c:v>
                </c:pt>
                <c:pt idx="617">
                  <c:v>13.780027703515</c:v>
                </c:pt>
                <c:pt idx="618">
                  <c:v>12.903085881312601</c:v>
                </c:pt>
                <c:pt idx="619">
                  <c:v>13.220948184825801</c:v>
                </c:pt>
                <c:pt idx="620">
                  <c:v>12.873351776355699</c:v>
                </c:pt>
                <c:pt idx="621">
                  <c:v>12.493458825014001</c:v>
                </c:pt>
                <c:pt idx="622">
                  <c:v>14.380389561134001</c:v>
                </c:pt>
                <c:pt idx="623">
                  <c:v>13.352814183836699</c:v>
                </c:pt>
                <c:pt idx="624">
                  <c:v>11.4895108788921</c:v>
                </c:pt>
                <c:pt idx="625">
                  <c:v>13.5852545897921</c:v>
                </c:pt>
                <c:pt idx="626">
                  <c:v>13.613890770726099</c:v>
                </c:pt>
                <c:pt idx="627">
                  <c:v>13</c:v>
                </c:pt>
                <c:pt idx="628">
                  <c:v>11.2633359458458</c:v>
                </c:pt>
                <c:pt idx="629">
                  <c:v>12.9469741614706</c:v>
                </c:pt>
                <c:pt idx="630">
                  <c:v>12.1852270424362</c:v>
                </c:pt>
                <c:pt idx="631">
                  <c:v>12.6504084235899</c:v>
                </c:pt>
                <c:pt idx="632">
                  <c:v>12.9901933627863</c:v>
                </c:pt>
                <c:pt idx="633">
                  <c:v>11.535815056160599</c:v>
                </c:pt>
                <c:pt idx="634">
                  <c:v>11.5439984981585</c:v>
                </c:pt>
                <c:pt idx="635">
                  <c:v>12.0661294032397</c:v>
                </c:pt>
                <c:pt idx="636">
                  <c:v>12.430684517722799</c:v>
                </c:pt>
                <c:pt idx="637">
                  <c:v>11.1567797801521</c:v>
                </c:pt>
                <c:pt idx="638">
                  <c:v>13</c:v>
                </c:pt>
                <c:pt idx="639">
                  <c:v>13.7257824027275</c:v>
                </c:pt>
                <c:pt idx="640">
                  <c:v>14.8311523309814</c:v>
                </c:pt>
                <c:pt idx="641">
                  <c:v>14.729513407382401</c:v>
                </c:pt>
                <c:pt idx="642">
                  <c:v>13.9439873443109</c:v>
                </c:pt>
                <c:pt idx="643">
                  <c:v>12.622363696884801</c:v>
                </c:pt>
                <c:pt idx="644">
                  <c:v>13.266953772037199</c:v>
                </c:pt>
                <c:pt idx="645">
                  <c:v>13.9782708580692</c:v>
                </c:pt>
                <c:pt idx="646">
                  <c:v>13.1509569680358</c:v>
                </c:pt>
                <c:pt idx="647">
                  <c:v>13.0473740899617</c:v>
                </c:pt>
                <c:pt idx="648">
                  <c:v>12.8746106190203</c:v>
                </c:pt>
                <c:pt idx="649">
                  <c:v>12.337549423284001</c:v>
                </c:pt>
                <c:pt idx="650">
                  <c:v>14.890373834698501</c:v>
                </c:pt>
                <c:pt idx="651">
                  <c:v>14</c:v>
                </c:pt>
                <c:pt idx="652">
                  <c:v>14.4465827322003</c:v>
                </c:pt>
                <c:pt idx="653">
                  <c:v>13.2708932607176</c:v>
                </c:pt>
                <c:pt idx="654">
                  <c:v>12.795776923031401</c:v>
                </c:pt>
                <c:pt idx="655">
                  <c:v>12.7704781898384</c:v>
                </c:pt>
                <c:pt idx="656">
                  <c:v>12.559016347161799</c:v>
                </c:pt>
                <c:pt idx="657">
                  <c:v>14.0148907923839</c:v>
                </c:pt>
                <c:pt idx="658">
                  <c:v>13.4153264444447</c:v>
                </c:pt>
                <c:pt idx="659">
                  <c:v>12.9362429222075</c:v>
                </c:pt>
                <c:pt idx="660">
                  <c:v>13.3183061994608</c:v>
                </c:pt>
                <c:pt idx="661">
                  <c:v>13.450283631596401</c:v>
                </c:pt>
                <c:pt idx="662">
                  <c:v>13.5170347613592</c:v>
                </c:pt>
                <c:pt idx="663">
                  <c:v>10.3284867994404</c:v>
                </c:pt>
                <c:pt idx="664">
                  <c:v>9.7222751119208102</c:v>
                </c:pt>
                <c:pt idx="665">
                  <c:v>10.0793264307526</c:v>
                </c:pt>
                <c:pt idx="666">
                  <c:v>12.9788899522579</c:v>
                </c:pt>
                <c:pt idx="667">
                  <c:v>12.473297723143601</c:v>
                </c:pt>
                <c:pt idx="668">
                  <c:v>12.381267695889701</c:v>
                </c:pt>
                <c:pt idx="669">
                  <c:v>11.402325310481</c:v>
                </c:pt>
                <c:pt idx="670">
                  <c:v>11.891885832938</c:v>
                </c:pt>
                <c:pt idx="671">
                  <c:v>9.2383688291868395</c:v>
                </c:pt>
                <c:pt idx="672">
                  <c:v>9.2887849584784608</c:v>
                </c:pt>
                <c:pt idx="673">
                  <c:v>10.2919075605488</c:v>
                </c:pt>
                <c:pt idx="674">
                  <c:v>12.5933444829792</c:v>
                </c:pt>
                <c:pt idx="675">
                  <c:v>9.0661801799529194</c:v>
                </c:pt>
                <c:pt idx="676">
                  <c:v>15.747027817948</c:v>
                </c:pt>
                <c:pt idx="677">
                  <c:v>14.9976796687596</c:v>
                </c:pt>
                <c:pt idx="678">
                  <c:v>17.830003636718398</c:v>
                </c:pt>
                <c:pt idx="679">
                  <c:v>17.579053783048298</c:v>
                </c:pt>
                <c:pt idx="680">
                  <c:v>15.378186917517899</c:v>
                </c:pt>
                <c:pt idx="681">
                  <c:v>15.0109427593558</c:v>
                </c:pt>
                <c:pt idx="682">
                  <c:v>16.444732022756501</c:v>
                </c:pt>
                <c:pt idx="683">
                  <c:v>15.4059709785408</c:v>
                </c:pt>
                <c:pt idx="684">
                  <c:v>14.2675725001099</c:v>
                </c:pt>
                <c:pt idx="685">
                  <c:v>16.227542395940102</c:v>
                </c:pt>
                <c:pt idx="686">
                  <c:v>14.5129947401196</c:v>
                </c:pt>
                <c:pt idx="687">
                  <c:v>16.088029315358899</c:v>
                </c:pt>
                <c:pt idx="688">
                  <c:v>16.810132825320501</c:v>
                </c:pt>
                <c:pt idx="689">
                  <c:v>13.7847813252449</c:v>
                </c:pt>
                <c:pt idx="690">
                  <c:v>14.9863070480276</c:v>
                </c:pt>
                <c:pt idx="691">
                  <c:v>13.294461699247201</c:v>
                </c:pt>
                <c:pt idx="692">
                  <c:v>17.1176943525195</c:v>
                </c:pt>
                <c:pt idx="693">
                  <c:v>15.314731382043901</c:v>
                </c:pt>
                <c:pt idx="694">
                  <c:v>14.8421751498151</c:v>
                </c:pt>
                <c:pt idx="695">
                  <c:v>13.1216259245265</c:v>
                </c:pt>
                <c:pt idx="696">
                  <c:v>12.6730363989503</c:v>
                </c:pt>
                <c:pt idx="697">
                  <c:v>14.0393624628183</c:v>
                </c:pt>
                <c:pt idx="698">
                  <c:v>14.7222641855818</c:v>
                </c:pt>
                <c:pt idx="699">
                  <c:v>14.972546942710601</c:v>
                </c:pt>
                <c:pt idx="700">
                  <c:v>14.6604678101454</c:v>
                </c:pt>
                <c:pt idx="701">
                  <c:v>14.4361363010493</c:v>
                </c:pt>
                <c:pt idx="702">
                  <c:v>13.4874393724082</c:v>
                </c:pt>
                <c:pt idx="703">
                  <c:v>13.971052147132101</c:v>
                </c:pt>
                <c:pt idx="704">
                  <c:v>14.7262980601612</c:v>
                </c:pt>
                <c:pt idx="705">
                  <c:v>13.642418567996</c:v>
                </c:pt>
                <c:pt idx="706">
                  <c:v>13.4344355153608</c:v>
                </c:pt>
                <c:pt idx="707">
                  <c:v>13.917748826328999</c:v>
                </c:pt>
                <c:pt idx="708">
                  <c:v>12.7227317425685</c:v>
                </c:pt>
                <c:pt idx="709">
                  <c:v>14.3741875804884</c:v>
                </c:pt>
                <c:pt idx="710">
                  <c:v>12.334888744436</c:v>
                </c:pt>
                <c:pt idx="711">
                  <c:v>13.4086509426047</c:v>
                </c:pt>
                <c:pt idx="712">
                  <c:v>13.1769596558291</c:v>
                </c:pt>
                <c:pt idx="713">
                  <c:v>12.587137986724599</c:v>
                </c:pt>
                <c:pt idx="714">
                  <c:v>12.6453843462691</c:v>
                </c:pt>
                <c:pt idx="715">
                  <c:v>12.59880540786</c:v>
                </c:pt>
                <c:pt idx="716">
                  <c:v>12.181230545658099</c:v>
                </c:pt>
                <c:pt idx="717">
                  <c:v>13.186245087553999</c:v>
                </c:pt>
                <c:pt idx="718">
                  <c:v>12.4921573401842</c:v>
                </c:pt>
                <c:pt idx="719">
                  <c:v>11.938527237980001</c:v>
                </c:pt>
                <c:pt idx="720">
                  <c:v>12.4550914752721</c:v>
                </c:pt>
                <c:pt idx="721">
                  <c:v>12.1644961362173</c:v>
                </c:pt>
                <c:pt idx="722">
                  <c:v>11.961609560589</c:v>
                </c:pt>
                <c:pt idx="723">
                  <c:v>12.088010155598999</c:v>
                </c:pt>
                <c:pt idx="724">
                  <c:v>13.8482893782479</c:v>
                </c:pt>
                <c:pt idx="725">
                  <c:v>13.278063114743199</c:v>
                </c:pt>
                <c:pt idx="726">
                  <c:v>13.5954800869522</c:v>
                </c:pt>
                <c:pt idx="727">
                  <c:v>13.5125366311914</c:v>
                </c:pt>
                <c:pt idx="728">
                  <c:v>13.5342540512856</c:v>
                </c:pt>
                <c:pt idx="729">
                  <c:v>13.5960171159516</c:v>
                </c:pt>
                <c:pt idx="730">
                  <c:v>13.915693451650201</c:v>
                </c:pt>
                <c:pt idx="731">
                  <c:v>13.1057327648811</c:v>
                </c:pt>
                <c:pt idx="732">
                  <c:v>14.326740924586099</c:v>
                </c:pt>
                <c:pt idx="733">
                  <c:v>13.744315391476</c:v>
                </c:pt>
                <c:pt idx="734">
                  <c:v>13</c:v>
                </c:pt>
                <c:pt idx="735">
                  <c:v>12.4852520005245</c:v>
                </c:pt>
                <c:pt idx="736">
                  <c:v>12.669577897348899</c:v>
                </c:pt>
                <c:pt idx="737">
                  <c:v>13.1608368161264</c:v>
                </c:pt>
                <c:pt idx="738">
                  <c:v>12.6101912321969</c:v>
                </c:pt>
                <c:pt idx="739">
                  <c:v>12.9044339915466</c:v>
                </c:pt>
                <c:pt idx="740">
                  <c:v>13.384040448109999</c:v>
                </c:pt>
                <c:pt idx="741">
                  <c:v>#N/A</c:v>
                </c:pt>
                <c:pt idx="742">
                  <c:v>12.4157856674607</c:v>
                </c:pt>
                <c:pt idx="743">
                  <c:v>12.122681475245599</c:v>
                </c:pt>
                <c:pt idx="744">
                  <c:v>13.013103407560299</c:v>
                </c:pt>
                <c:pt idx="745">
                  <c:v>12.303150421732701</c:v>
                </c:pt>
                <c:pt idx="746">
                  <c:v>12.642813234391699</c:v>
                </c:pt>
                <c:pt idx="747">
                  <c:v>12.579752871294801</c:v>
                </c:pt>
                <c:pt idx="748">
                  <c:v>12.98263854919</c:v>
                </c:pt>
                <c:pt idx="749">
                  <c:v>11.999469333880199</c:v>
                </c:pt>
                <c:pt idx="750">
                  <c:v>12.376734597579601</c:v>
                </c:pt>
                <c:pt idx="751">
                  <c:v>12.906918965228501</c:v>
                </c:pt>
                <c:pt idx="752">
                  <c:v>12.6820703479267</c:v>
                </c:pt>
                <c:pt idx="753">
                  <c:v>12.8401968374768</c:v>
                </c:pt>
                <c:pt idx="754">
                  <c:v>12.305258559316099</c:v>
                </c:pt>
                <c:pt idx="755">
                  <c:v>12.2749857432821</c:v>
                </c:pt>
                <c:pt idx="756">
                  <c:v>12.095278880124001</c:v>
                </c:pt>
                <c:pt idx="757">
                  <c:v>12.6798195669645</c:v>
                </c:pt>
                <c:pt idx="758">
                  <c:v>12.3699111162992</c:v>
                </c:pt>
                <c:pt idx="759">
                  <c:v>12.211245134010699</c:v>
                </c:pt>
                <c:pt idx="760">
                  <c:v>12</c:v>
                </c:pt>
                <c:pt idx="761">
                  <c:v>12.601978502857801</c:v>
                </c:pt>
                <c:pt idx="762">
                  <c:v>12.7242452042269</c:v>
                </c:pt>
                <c:pt idx="763">
                  <c:v>12.8256470212916</c:v>
                </c:pt>
                <c:pt idx="764">
                  <c:v>12.9639387041452</c:v>
                </c:pt>
                <c:pt idx="765">
                  <c:v>11.9715228182774</c:v>
                </c:pt>
                <c:pt idx="766">
                  <c:v>11.217867756653099</c:v>
                </c:pt>
                <c:pt idx="767">
                  <c:v>12.1265851413965</c:v>
                </c:pt>
                <c:pt idx="768">
                  <c:v>12.0586900062401</c:v>
                </c:pt>
                <c:pt idx="769">
                  <c:v>12.001585178585399</c:v>
                </c:pt>
                <c:pt idx="770">
                  <c:v>12.1299116983055</c:v>
                </c:pt>
                <c:pt idx="771">
                  <c:v>11.535232381133699</c:v>
                </c:pt>
                <c:pt idx="772">
                  <c:v>12.2021651320769</c:v>
                </c:pt>
                <c:pt idx="773">
                  <c:v>12.541624082192399</c:v>
                </c:pt>
                <c:pt idx="774">
                  <c:v>12.8094450875398</c:v>
                </c:pt>
                <c:pt idx="775">
                  <c:v>12.8570249184937</c:v>
                </c:pt>
                <c:pt idx="776">
                  <c:v>11.4188189597388</c:v>
                </c:pt>
                <c:pt idx="777">
                  <c:v>15.989874002326999</c:v>
                </c:pt>
                <c:pt idx="778">
                  <c:v>16.009373402571999</c:v>
                </c:pt>
                <c:pt idx="779">
                  <c:v>15.988159500320901</c:v>
                </c:pt>
                <c:pt idx="780">
                  <c:v>16.5533408555461</c:v>
                </c:pt>
                <c:pt idx="781">
                  <c:v>15.8008613803432</c:v>
                </c:pt>
                <c:pt idx="782">
                  <c:v>15.904686993059</c:v>
                </c:pt>
                <c:pt idx="783">
                  <c:v>15.470796975993901</c:v>
                </c:pt>
                <c:pt idx="784">
                  <c:v>13.130092094660499</c:v>
                </c:pt>
                <c:pt idx="785">
                  <c:v>13.874012603198</c:v>
                </c:pt>
                <c:pt idx="786">
                  <c:v>13.971467051841101</c:v>
                </c:pt>
                <c:pt idx="787">
                  <c:v>15.8710468812938</c:v>
                </c:pt>
                <c:pt idx="788">
                  <c:v>15.059105015306301</c:v>
                </c:pt>
                <c:pt idx="789">
                  <c:v>15.509912725501501</c:v>
                </c:pt>
                <c:pt idx="790">
                  <c:v>16.101753855969601</c:v>
                </c:pt>
                <c:pt idx="791">
                  <c:v>15.7995727507196</c:v>
                </c:pt>
                <c:pt idx="792">
                  <c:v>14.322986803477701</c:v>
                </c:pt>
                <c:pt idx="793">
                  <c:v>15.0349851767521</c:v>
                </c:pt>
                <c:pt idx="794">
                  <c:v>14.3167871057684</c:v>
                </c:pt>
                <c:pt idx="795">
                  <c:v>14.023298482503201</c:v>
                </c:pt>
                <c:pt idx="796">
                  <c:v>14.784907102597799</c:v>
                </c:pt>
                <c:pt idx="797">
                  <c:v>12.240861445088999</c:v>
                </c:pt>
                <c:pt idx="798">
                  <c:v>15.331274802069</c:v>
                </c:pt>
                <c:pt idx="799">
                  <c:v>12.480589147513401</c:v>
                </c:pt>
                <c:pt idx="800">
                  <c:v>13.130288928010501</c:v>
                </c:pt>
                <c:pt idx="801">
                  <c:v>13.318432260703201</c:v>
                </c:pt>
                <c:pt idx="802">
                  <c:v>13.8895827683397</c:v>
                </c:pt>
                <c:pt idx="803">
                  <c:v>16.371924114041899</c:v>
                </c:pt>
                <c:pt idx="804">
                  <c:v>16</c:v>
                </c:pt>
                <c:pt idx="805">
                  <c:v>13.9345812462245</c:v>
                </c:pt>
                <c:pt idx="806">
                  <c:v>14.2476257085646</c:v>
                </c:pt>
                <c:pt idx="807">
                  <c:v>14.2423968130782</c:v>
                </c:pt>
                <c:pt idx="808">
                  <c:v>15.638845370130699</c:v>
                </c:pt>
                <c:pt idx="809">
                  <c:v>13.035211837319901</c:v>
                </c:pt>
                <c:pt idx="810">
                  <c:v>13.446078664582201</c:v>
                </c:pt>
                <c:pt idx="811">
                  <c:v>12.8616845562048</c:v>
                </c:pt>
                <c:pt idx="812">
                  <c:v>12.688633909747599</c:v>
                </c:pt>
                <c:pt idx="813">
                  <c:v>12.862686011686501</c:v>
                </c:pt>
                <c:pt idx="814">
                  <c:v>12.017938682312399</c:v>
                </c:pt>
                <c:pt idx="815">
                  <c:v>12.251955466071401</c:v>
                </c:pt>
                <c:pt idx="816">
                  <c:v>12.8656814316269</c:v>
                </c:pt>
                <c:pt idx="817">
                  <c:v>12.426202843427699</c:v>
                </c:pt>
                <c:pt idx="818">
                  <c:v>15.5237329416947</c:v>
                </c:pt>
                <c:pt idx="819">
                  <c:v>15.668818586350801</c:v>
                </c:pt>
                <c:pt idx="820">
                  <c:v>14.6527960545501</c:v>
                </c:pt>
                <c:pt idx="821">
                  <c:v>14.4831964790634</c:v>
                </c:pt>
                <c:pt idx="822">
                  <c:v>16</c:v>
                </c:pt>
                <c:pt idx="823">
                  <c:v>14.402445829324201</c:v>
                </c:pt>
                <c:pt idx="824">
                  <c:v>12.2597206127543</c:v>
                </c:pt>
                <c:pt idx="825">
                  <c:v>12.854193234677</c:v>
                </c:pt>
                <c:pt idx="826">
                  <c:v>12.165216018443701</c:v>
                </c:pt>
                <c:pt idx="827">
                  <c:v>12</c:v>
                </c:pt>
                <c:pt idx="828">
                  <c:v>13.4366711267705</c:v>
                </c:pt>
                <c:pt idx="829">
                  <c:v>15.084083484338001</c:v>
                </c:pt>
                <c:pt idx="830">
                  <c:v>13.8467835053837</c:v>
                </c:pt>
                <c:pt idx="831">
                  <c:v>11.9905616768536</c:v>
                </c:pt>
                <c:pt idx="832">
                  <c:v>11.969808542698299</c:v>
                </c:pt>
                <c:pt idx="833">
                  <c:v>12.4496324562501</c:v>
                </c:pt>
                <c:pt idx="834">
                  <c:v>11.4557540037391</c:v>
                </c:pt>
                <c:pt idx="835">
                  <c:v>12.7873836959616</c:v>
                </c:pt>
                <c:pt idx="836">
                  <c:v>12.5197835546339</c:v>
                </c:pt>
                <c:pt idx="837">
                  <c:v>12.3336469775256</c:v>
                </c:pt>
                <c:pt idx="838">
                  <c:v>12.0666570186809</c:v>
                </c:pt>
                <c:pt idx="839">
                  <c:v>#N/A</c:v>
                </c:pt>
                <c:pt idx="840">
                  <c:v>#N/A</c:v>
                </c:pt>
                <c:pt idx="841">
                  <c:v>12.6523408724851</c:v>
                </c:pt>
                <c:pt idx="842">
                  <c:v>11.492157649093</c:v>
                </c:pt>
                <c:pt idx="843">
                  <c:v>11.0649787813927</c:v>
                </c:pt>
                <c:pt idx="844">
                  <c:v>11.252708211394999</c:v>
                </c:pt>
                <c:pt idx="845">
                  <c:v>11.639491295176001</c:v>
                </c:pt>
                <c:pt idx="846">
                  <c:v>15.1016208131054</c:v>
                </c:pt>
                <c:pt idx="847">
                  <c:v>12.895941222524799</c:v>
                </c:pt>
                <c:pt idx="848">
                  <c:v>13</c:v>
                </c:pt>
                <c:pt idx="849">
                  <c:v>15.512345901124901</c:v>
                </c:pt>
                <c:pt idx="850">
                  <c:v>14.353926413746599</c:v>
                </c:pt>
                <c:pt idx="851">
                  <c:v>13.9997750983971</c:v>
                </c:pt>
                <c:pt idx="852">
                  <c:v>11.807109399238101</c:v>
                </c:pt>
                <c:pt idx="853">
                  <c:v>14.9990440762283</c:v>
                </c:pt>
                <c:pt idx="854">
                  <c:v>14.5621148301889</c:v>
                </c:pt>
                <c:pt idx="855">
                  <c:v>12.9173268870443</c:v>
                </c:pt>
                <c:pt idx="856">
                  <c:v>13.127231337418801</c:v>
                </c:pt>
                <c:pt idx="857">
                  <c:v>13.0522491191537</c:v>
                </c:pt>
                <c:pt idx="858">
                  <c:v>12.4823026873587</c:v>
                </c:pt>
                <c:pt idx="859">
                  <c:v>13.5882374890717</c:v>
                </c:pt>
                <c:pt idx="860">
                  <c:v>12.2039836344245</c:v>
                </c:pt>
                <c:pt idx="861">
                  <c:v>11.611392967485701</c:v>
                </c:pt>
                <c:pt idx="862">
                  <c:v>12.8018051180141</c:v>
                </c:pt>
                <c:pt idx="863">
                  <c:v>14.4893775426827</c:v>
                </c:pt>
                <c:pt idx="864">
                  <c:v>13.3597389041116</c:v>
                </c:pt>
                <c:pt idx="865">
                  <c:v>11.6676230347601</c:v>
                </c:pt>
                <c:pt idx="866">
                  <c:v>17.791045906040399</c:v>
                </c:pt>
                <c:pt idx="867">
                  <c:v>16.6061412796453</c:v>
                </c:pt>
                <c:pt idx="868">
                  <c:v>18.072287195703399</c:v>
                </c:pt>
                <c:pt idx="869">
                  <c:v>16.197496651494799</c:v>
                </c:pt>
                <c:pt idx="870">
                  <c:v>16.407634056724099</c:v>
                </c:pt>
                <c:pt idx="871">
                  <c:v>14.718202247439599</c:v>
                </c:pt>
                <c:pt idx="872">
                  <c:v>12.7259264422757</c:v>
                </c:pt>
                <c:pt idx="873">
                  <c:v>14.583216311780999</c:v>
                </c:pt>
                <c:pt idx="874">
                  <c:v>11.7847864145706</c:v>
                </c:pt>
                <c:pt idx="875">
                  <c:v>13.795305386977301</c:v>
                </c:pt>
                <c:pt idx="876">
                  <c:v>14.0402633406572</c:v>
                </c:pt>
                <c:pt idx="877">
                  <c:v>14.026862463650501</c:v>
                </c:pt>
                <c:pt idx="878">
                  <c:v>14.6146524156821</c:v>
                </c:pt>
                <c:pt idx="879">
                  <c:v>14.8967172974164</c:v>
                </c:pt>
                <c:pt idx="880">
                  <c:v>14.6961335397631</c:v>
                </c:pt>
                <c:pt idx="881">
                  <c:v>14.8255910817337</c:v>
                </c:pt>
                <c:pt idx="882">
                  <c:v>12.8160581725701</c:v>
                </c:pt>
                <c:pt idx="883">
                  <c:v>14.859245184832099</c:v>
                </c:pt>
                <c:pt idx="884">
                  <c:v>14.0162195262208</c:v>
                </c:pt>
                <c:pt idx="885">
                  <c:v>13.290227035588201</c:v>
                </c:pt>
                <c:pt idx="886">
                  <c:v>14.2535077093168</c:v>
                </c:pt>
                <c:pt idx="887">
                  <c:v>13.073225840001999</c:v>
                </c:pt>
                <c:pt idx="888">
                  <c:v>13.7799532552729</c:v>
                </c:pt>
                <c:pt idx="889">
                  <c:v>14.3716869426403</c:v>
                </c:pt>
                <c:pt idx="890">
                  <c:v>14.2235132331882</c:v>
                </c:pt>
                <c:pt idx="891">
                  <c:v>13.5315905930055</c:v>
                </c:pt>
                <c:pt idx="892">
                  <c:v>15.367916142916</c:v>
                </c:pt>
                <c:pt idx="893">
                  <c:v>11.866293869564</c:v>
                </c:pt>
                <c:pt idx="894">
                  <c:v>13.7938114668751</c:v>
                </c:pt>
                <c:pt idx="895">
                  <c:v>13.430485706189501</c:v>
                </c:pt>
                <c:pt idx="896">
                  <c:v>13</c:v>
                </c:pt>
                <c:pt idx="897">
                  <c:v>12.4496147567911</c:v>
                </c:pt>
                <c:pt idx="898">
                  <c:v>13.3054745949745</c:v>
                </c:pt>
                <c:pt idx="899">
                  <c:v>12.0434270570324</c:v>
                </c:pt>
                <c:pt idx="900">
                  <c:v>14.0013870987496</c:v>
                </c:pt>
                <c:pt idx="901">
                  <c:v>13.189540839515001</c:v>
                </c:pt>
                <c:pt idx="902">
                  <c:v>13.7081462020553</c:v>
                </c:pt>
                <c:pt idx="903">
                  <c:v>13.0365855071041</c:v>
                </c:pt>
                <c:pt idx="904">
                  <c:v>12.0740182597601</c:v>
                </c:pt>
                <c:pt idx="905">
                  <c:v>13.2581146474269</c:v>
                </c:pt>
                <c:pt idx="906">
                  <c:v>12.949801772048501</c:v>
                </c:pt>
                <c:pt idx="907">
                  <c:v>13.4374566351347</c:v>
                </c:pt>
                <c:pt idx="908">
                  <c:v>13.715317582008501</c:v>
                </c:pt>
                <c:pt idx="909">
                  <c:v>13.954838039202301</c:v>
                </c:pt>
                <c:pt idx="910">
                  <c:v>13.427564941048299</c:v>
                </c:pt>
                <c:pt idx="911">
                  <c:v>11.2145407260918</c:v>
                </c:pt>
                <c:pt idx="912">
                  <c:v>13</c:v>
                </c:pt>
                <c:pt idx="913">
                  <c:v>12.0146728101296</c:v>
                </c:pt>
                <c:pt idx="914">
                  <c:v>13.0139841178799</c:v>
                </c:pt>
                <c:pt idx="915">
                  <c:v>13.235459051276599</c:v>
                </c:pt>
                <c:pt idx="916">
                  <c:v>13.0016343861317</c:v>
                </c:pt>
                <c:pt idx="917">
                  <c:v>11.959153869952999</c:v>
                </c:pt>
                <c:pt idx="918">
                  <c:v>12.593803431326499</c:v>
                </c:pt>
                <c:pt idx="919">
                  <c:v>13.272834847500899</c:v>
                </c:pt>
                <c:pt idx="920">
                  <c:v>11.505254437961201</c:v>
                </c:pt>
                <c:pt idx="921">
                  <c:v>11.827154017687</c:v>
                </c:pt>
                <c:pt idx="922">
                  <c:v>13.2616077373298</c:v>
                </c:pt>
                <c:pt idx="923">
                  <c:v>11.912114344900401</c:v>
                </c:pt>
                <c:pt idx="924">
                  <c:v>12.0625151387021</c:v>
                </c:pt>
                <c:pt idx="925">
                  <c:v>13.1606921891391</c:v>
                </c:pt>
                <c:pt idx="926">
                  <c:v>11.6037573671492</c:v>
                </c:pt>
                <c:pt idx="927">
                  <c:v>12.722650456620901</c:v>
                </c:pt>
                <c:pt idx="928">
                  <c:v>13.938911002407099</c:v>
                </c:pt>
                <c:pt idx="929">
                  <c:v>12.698482379779801</c:v>
                </c:pt>
                <c:pt idx="930">
                  <c:v>12.1358367658638</c:v>
                </c:pt>
                <c:pt idx="931">
                  <c:v>15.7897108114513</c:v>
                </c:pt>
                <c:pt idx="932">
                  <c:v>14.029343856588801</c:v>
                </c:pt>
                <c:pt idx="933">
                  <c:v>13.1376698124737</c:v>
                </c:pt>
                <c:pt idx="934">
                  <c:v>13.584221607449701</c:v>
                </c:pt>
                <c:pt idx="935">
                  <c:v>14.7523893180662</c:v>
                </c:pt>
                <c:pt idx="936">
                  <c:v>15.460589266524201</c:v>
                </c:pt>
                <c:pt idx="937">
                  <c:v>15.0087121860441</c:v>
                </c:pt>
                <c:pt idx="938">
                  <c:v>14.318986526595999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#N/A</c:v>
                </c:pt>
                <c:pt idx="953">
                  <c:v>#N/A</c:v>
                </c:pt>
                <c:pt idx="954">
                  <c:v>#N/A</c:v>
                </c:pt>
                <c:pt idx="955">
                  <c:v>#N/A</c:v>
                </c:pt>
                <c:pt idx="956">
                  <c:v>#N/A</c:v>
                </c:pt>
                <c:pt idx="957">
                  <c:v>#N/A</c:v>
                </c:pt>
                <c:pt idx="958">
                  <c:v>#N/A</c:v>
                </c:pt>
                <c:pt idx="959">
                  <c:v>#N/A</c:v>
                </c:pt>
                <c:pt idx="960">
                  <c:v>#N/A</c:v>
                </c:pt>
                <c:pt idx="961">
                  <c:v>#N/A</c:v>
                </c:pt>
                <c:pt idx="962">
                  <c:v>#N/A</c:v>
                </c:pt>
                <c:pt idx="963">
                  <c:v>#N/A</c:v>
                </c:pt>
                <c:pt idx="964">
                  <c:v>#N/A</c:v>
                </c:pt>
                <c:pt idx="965">
                  <c:v>#N/A</c:v>
                </c:pt>
                <c:pt idx="966">
                  <c:v>#N/A</c:v>
                </c:pt>
                <c:pt idx="967">
                  <c:v>#N/A</c:v>
                </c:pt>
                <c:pt idx="968">
                  <c:v>#N/A</c:v>
                </c:pt>
                <c:pt idx="969">
                  <c:v>#N/A</c:v>
                </c:pt>
                <c:pt idx="970">
                  <c:v>#N/A</c:v>
                </c:pt>
                <c:pt idx="971">
                  <c:v>#N/A</c:v>
                </c:pt>
                <c:pt idx="972">
                  <c:v>#N/A</c:v>
                </c:pt>
                <c:pt idx="973">
                  <c:v>#N/A</c:v>
                </c:pt>
                <c:pt idx="974">
                  <c:v>#N/A</c:v>
                </c:pt>
                <c:pt idx="975">
                  <c:v>#N/A</c:v>
                </c:pt>
                <c:pt idx="976">
                  <c:v>#N/A</c:v>
                </c:pt>
                <c:pt idx="977">
                  <c:v>#N/A</c:v>
                </c:pt>
                <c:pt idx="978">
                  <c:v>#N/A</c:v>
                </c:pt>
                <c:pt idx="979">
                  <c:v>#N/A</c:v>
                </c:pt>
                <c:pt idx="980">
                  <c:v>#N/A</c:v>
                </c:pt>
                <c:pt idx="981">
                  <c:v>#N/A</c:v>
                </c:pt>
                <c:pt idx="982">
                  <c:v>#N/A</c:v>
                </c:pt>
                <c:pt idx="983">
                  <c:v>#N/A</c:v>
                </c:pt>
                <c:pt idx="984">
                  <c:v>#N/A</c:v>
                </c:pt>
                <c:pt idx="985">
                  <c:v>#N/A</c:v>
                </c:pt>
                <c:pt idx="986">
                  <c:v>#N/A</c:v>
                </c:pt>
                <c:pt idx="987">
                  <c:v>#N/A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#N/A</c:v>
                </c:pt>
                <c:pt idx="992">
                  <c:v>#N/A</c:v>
                </c:pt>
                <c:pt idx="993">
                  <c:v>#N/A</c:v>
                </c:pt>
                <c:pt idx="994">
                  <c:v>#N/A</c:v>
                </c:pt>
                <c:pt idx="995">
                  <c:v>#N/A</c:v>
                </c:pt>
                <c:pt idx="996">
                  <c:v>#N/A</c:v>
                </c:pt>
                <c:pt idx="997">
                  <c:v>#N/A</c:v>
                </c:pt>
                <c:pt idx="998">
                  <c:v>#N/A</c:v>
                </c:pt>
                <c:pt idx="999">
                  <c:v>#N/A</c:v>
                </c:pt>
                <c:pt idx="1000">
                  <c:v>#N/A</c:v>
                </c:pt>
                <c:pt idx="1001">
                  <c:v>#N/A</c:v>
                </c:pt>
                <c:pt idx="1002">
                  <c:v>#N/A</c:v>
                </c:pt>
                <c:pt idx="1003">
                  <c:v>#N/A</c:v>
                </c:pt>
                <c:pt idx="1004">
                  <c:v>#N/A</c:v>
                </c:pt>
                <c:pt idx="1005">
                  <c:v>#N/A</c:v>
                </c:pt>
                <c:pt idx="1006">
                  <c:v>#N/A</c:v>
                </c:pt>
                <c:pt idx="1007">
                  <c:v>#N/A</c:v>
                </c:pt>
                <c:pt idx="1008">
                  <c:v>#N/A</c:v>
                </c:pt>
                <c:pt idx="1009">
                  <c:v>#N/A</c:v>
                </c:pt>
                <c:pt idx="1010">
                  <c:v>#N/A</c:v>
                </c:pt>
                <c:pt idx="1011">
                  <c:v>#N/A</c:v>
                </c:pt>
                <c:pt idx="1012">
                  <c:v>#N/A</c:v>
                </c:pt>
                <c:pt idx="1013">
                  <c:v>#N/A</c:v>
                </c:pt>
                <c:pt idx="1014">
                  <c:v>#N/A</c:v>
                </c:pt>
                <c:pt idx="1015">
                  <c:v>#N/A</c:v>
                </c:pt>
                <c:pt idx="1016">
                  <c:v>#N/A</c:v>
                </c:pt>
                <c:pt idx="1017">
                  <c:v>#N/A</c:v>
                </c:pt>
                <c:pt idx="1018">
                  <c:v>#N/A</c:v>
                </c:pt>
                <c:pt idx="1019">
                  <c:v>#N/A</c:v>
                </c:pt>
                <c:pt idx="1020">
                  <c:v>#N/A</c:v>
                </c:pt>
                <c:pt idx="1021">
                  <c:v>#N/A</c:v>
                </c:pt>
                <c:pt idx="1022">
                  <c:v>#N/A</c:v>
                </c:pt>
                <c:pt idx="1023">
                  <c:v>#N/A</c:v>
                </c:pt>
                <c:pt idx="1024">
                  <c:v>#N/A</c:v>
                </c:pt>
                <c:pt idx="1025">
                  <c:v>#N/A</c:v>
                </c:pt>
                <c:pt idx="1026">
                  <c:v>#N/A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11.982059240938201</c:v>
                </c:pt>
                <c:pt idx="1033">
                  <c:v>11.401320393876199</c:v>
                </c:pt>
                <c:pt idx="1034">
                  <c:v>10.655004987048001</c:v>
                </c:pt>
                <c:pt idx="1035">
                  <c:v>13.126044116332199</c:v>
                </c:pt>
                <c:pt idx="1036">
                  <c:v>11.474526334703199</c:v>
                </c:pt>
                <c:pt idx="1037">
                  <c:v>12.3091296922686</c:v>
                </c:pt>
                <c:pt idx="1038">
                  <c:v>11.7373531678024</c:v>
                </c:pt>
                <c:pt idx="1039">
                  <c:v>10.73386708196</c:v>
                </c:pt>
                <c:pt idx="1040">
                  <c:v>9.6607183660495206</c:v>
                </c:pt>
                <c:pt idx="1041">
                  <c:v>10.4643930917949</c:v>
                </c:pt>
                <c:pt idx="1042">
                  <c:v>9.3209870582220002</c:v>
                </c:pt>
                <c:pt idx="1043">
                  <c:v>#N/A</c:v>
                </c:pt>
                <c:pt idx="1044">
                  <c:v>#N/A</c:v>
                </c:pt>
                <c:pt idx="1045">
                  <c:v>#N/A</c:v>
                </c:pt>
                <c:pt idx="1046">
                  <c:v>#N/A</c:v>
                </c:pt>
                <c:pt idx="1047">
                  <c:v>#N/A</c:v>
                </c:pt>
                <c:pt idx="1048">
                  <c:v>#N/A</c:v>
                </c:pt>
                <c:pt idx="1049">
                  <c:v>#N/A</c:v>
                </c:pt>
                <c:pt idx="1050">
                  <c:v>#N/A</c:v>
                </c:pt>
                <c:pt idx="1051">
                  <c:v>#N/A</c:v>
                </c:pt>
                <c:pt idx="1052">
                  <c:v>11.2350521438548</c:v>
                </c:pt>
                <c:pt idx="1053">
                  <c:v>11.588363244889001</c:v>
                </c:pt>
                <c:pt idx="1054">
                  <c:v>11.412511515648299</c:v>
                </c:pt>
                <c:pt idx="1055">
                  <c:v>10.859348737331</c:v>
                </c:pt>
                <c:pt idx="1056">
                  <c:v>#N/A</c:v>
                </c:pt>
                <c:pt idx="1057">
                  <c:v>#N/A</c:v>
                </c:pt>
                <c:pt idx="1058">
                  <c:v>#N/A</c:v>
                </c:pt>
                <c:pt idx="1059">
                  <c:v>10.616789973388</c:v>
                </c:pt>
                <c:pt idx="1060">
                  <c:v>12.035592144990501</c:v>
                </c:pt>
                <c:pt idx="1061">
                  <c:v>11.5662000575114</c:v>
                </c:pt>
                <c:pt idx="1062">
                  <c:v>12.1873684382579</c:v>
                </c:pt>
                <c:pt idx="1063">
                  <c:v>13.2484073433299</c:v>
                </c:pt>
                <c:pt idx="1064">
                  <c:v>13.0955318709054</c:v>
                </c:pt>
                <c:pt idx="1065">
                  <c:v>13.5799577430063</c:v>
                </c:pt>
                <c:pt idx="1066">
                  <c:v>15.7209822143304</c:v>
                </c:pt>
                <c:pt idx="1067">
                  <c:v>14.345442404843601</c:v>
                </c:pt>
                <c:pt idx="1068">
                  <c:v>15.5464689988688</c:v>
                </c:pt>
                <c:pt idx="1069">
                  <c:v>13.940319792493399</c:v>
                </c:pt>
                <c:pt idx="1070">
                  <c:v>14.729246714056201</c:v>
                </c:pt>
                <c:pt idx="1071">
                  <c:v>13.7830905379935</c:v>
                </c:pt>
                <c:pt idx="1072">
                  <c:v>14.084138589615099</c:v>
                </c:pt>
                <c:pt idx="1073">
                  <c:v>14.1315636648559</c:v>
                </c:pt>
                <c:pt idx="1074">
                  <c:v>13.6019449890329</c:v>
                </c:pt>
                <c:pt idx="1075">
                  <c:v>13.873685577769299</c:v>
                </c:pt>
                <c:pt idx="1076">
                  <c:v>#N/A</c:v>
                </c:pt>
                <c:pt idx="1077">
                  <c:v>#N/A</c:v>
                </c:pt>
                <c:pt idx="1078">
                  <c:v>16.023077339780599</c:v>
                </c:pt>
                <c:pt idx="1079">
                  <c:v>16.246972149728801</c:v>
                </c:pt>
                <c:pt idx="1080">
                  <c:v>15.6568418439831</c:v>
                </c:pt>
                <c:pt idx="1081">
                  <c:v>15.564494334421401</c:v>
                </c:pt>
                <c:pt idx="1082">
                  <c:v>#N/A</c:v>
                </c:pt>
                <c:pt idx="1083">
                  <c:v>#N/A</c:v>
                </c:pt>
                <c:pt idx="1084">
                  <c:v>15.4870671082685</c:v>
                </c:pt>
                <c:pt idx="1085">
                  <c:v>16.371956720720799</c:v>
                </c:pt>
                <c:pt idx="1086">
                  <c:v>15.990222764222599</c:v>
                </c:pt>
                <c:pt idx="1087">
                  <c:v>15.864552965371701</c:v>
                </c:pt>
                <c:pt idx="1088">
                  <c:v>15.9089836365723</c:v>
                </c:pt>
                <c:pt idx="1089">
                  <c:v>16.249935194669199</c:v>
                </c:pt>
                <c:pt idx="1090">
                  <c:v>16.214693707358499</c:v>
                </c:pt>
                <c:pt idx="1091">
                  <c:v>16.4492071898582</c:v>
                </c:pt>
                <c:pt idx="1092">
                  <c:v>15.151549820742501</c:v>
                </c:pt>
                <c:pt idx="1093">
                  <c:v>#N/A</c:v>
                </c:pt>
                <c:pt idx="1094">
                  <c:v>16.480171733934998</c:v>
                </c:pt>
                <c:pt idx="1095">
                  <c:v>17.500701884114399</c:v>
                </c:pt>
                <c:pt idx="1096">
                  <c:v>16.617716184702999</c:v>
                </c:pt>
                <c:pt idx="1097">
                  <c:v>13.305772205153</c:v>
                </c:pt>
                <c:pt idx="1098">
                  <c:v>15.787740548252399</c:v>
                </c:pt>
                <c:pt idx="1099">
                  <c:v>14.9079606962274</c:v>
                </c:pt>
                <c:pt idx="1100">
                  <c:v>13.5465377094581</c:v>
                </c:pt>
                <c:pt idx="1101">
                  <c:v>17.242717096752099</c:v>
                </c:pt>
                <c:pt idx="1102">
                  <c:v>17.3270843363502</c:v>
                </c:pt>
                <c:pt idx="1103">
                  <c:v>18.3139536589944</c:v>
                </c:pt>
                <c:pt idx="1104">
                  <c:v>19.730242119054999</c:v>
                </c:pt>
                <c:pt idx="1105">
                  <c:v>13.2357745787845</c:v>
                </c:pt>
                <c:pt idx="1106">
                  <c:v>10.605250178023301</c:v>
                </c:pt>
                <c:pt idx="1107">
                  <c:v>12.7069790787892</c:v>
                </c:pt>
                <c:pt idx="1108">
                  <c:v>17.784333684569901</c:v>
                </c:pt>
                <c:pt idx="1109">
                  <c:v>9.9956846427283104</c:v>
                </c:pt>
                <c:pt idx="1110">
                  <c:v>12.6407242556998</c:v>
                </c:pt>
                <c:pt idx="1111">
                  <c:v>15.295638517312</c:v>
                </c:pt>
                <c:pt idx="1112">
                  <c:v>14.7193272330022</c:v>
                </c:pt>
                <c:pt idx="1113">
                  <c:v>11.075071830295</c:v>
                </c:pt>
                <c:pt idx="1114">
                  <c:v>14.3406027054177</c:v>
                </c:pt>
                <c:pt idx="1115">
                  <c:v>15.867652221091401</c:v>
                </c:pt>
                <c:pt idx="1116">
                  <c:v>13.299292547504599</c:v>
                </c:pt>
                <c:pt idx="1117">
                  <c:v>12.838683642852899</c:v>
                </c:pt>
                <c:pt idx="1118">
                  <c:v>12.836736262327801</c:v>
                </c:pt>
                <c:pt idx="1119">
                  <c:v>9.0318049242753897</c:v>
                </c:pt>
                <c:pt idx="1120">
                  <c:v>9.2127531538478102</c:v>
                </c:pt>
                <c:pt idx="1121">
                  <c:v>13.1251815048678</c:v>
                </c:pt>
                <c:pt idx="1122">
                  <c:v>7.6988455856854303</c:v>
                </c:pt>
                <c:pt idx="1123">
                  <c:v>8.5741657167849006</c:v>
                </c:pt>
                <c:pt idx="1124">
                  <c:v>8.7780903885292805</c:v>
                </c:pt>
                <c:pt idx="1125">
                  <c:v>7.3716756617744199</c:v>
                </c:pt>
                <c:pt idx="1126">
                  <c:v>9.4409883348988899</c:v>
                </c:pt>
                <c:pt idx="1127">
                  <c:v>7.4977767801592101</c:v>
                </c:pt>
                <c:pt idx="1128">
                  <c:v>9.6497622904915108</c:v>
                </c:pt>
                <c:pt idx="1129">
                  <c:v>6.6543328068139802</c:v>
                </c:pt>
                <c:pt idx="1130">
                  <c:v>7.1250212047212003</c:v>
                </c:pt>
                <c:pt idx="1131">
                  <c:v>6.4857372784253897</c:v>
                </c:pt>
                <c:pt idx="1132">
                  <c:v>7.0833683440332704</c:v>
                </c:pt>
                <c:pt idx="1133">
                  <c:v>7.4903545741276298</c:v>
                </c:pt>
                <c:pt idx="1134">
                  <c:v>7.5802233227600899</c:v>
                </c:pt>
                <c:pt idx="1135">
                  <c:v>6.0021955793233204</c:v>
                </c:pt>
                <c:pt idx="1136">
                  <c:v>6.6391021281026896</c:v>
                </c:pt>
                <c:pt idx="1137">
                  <c:v>6.9968497942155503</c:v>
                </c:pt>
                <c:pt idx="1138">
                  <c:v>7.4546163622821302</c:v>
                </c:pt>
                <c:pt idx="1139">
                  <c:v>8.8814412341252797</c:v>
                </c:pt>
                <c:pt idx="1140">
                  <c:v>7.5024759559459104</c:v>
                </c:pt>
                <c:pt idx="1141">
                  <c:v>6.4885388646325302</c:v>
                </c:pt>
                <c:pt idx="1142">
                  <c:v>7.8845915398401303</c:v>
                </c:pt>
                <c:pt idx="1143">
                  <c:v>7.6045755524275398</c:v>
                </c:pt>
                <c:pt idx="1144">
                  <c:v>11.7972971902576</c:v>
                </c:pt>
                <c:pt idx="1145">
                  <c:v>#N/A</c:v>
                </c:pt>
                <c:pt idx="1146">
                  <c:v>#N/A</c:v>
                </c:pt>
                <c:pt idx="1147">
                  <c:v>6.3320773978382299</c:v>
                </c:pt>
                <c:pt idx="1148">
                  <c:v>8.0789652578950903</c:v>
                </c:pt>
                <c:pt idx="1149">
                  <c:v>7.93430908592447</c:v>
                </c:pt>
                <c:pt idx="1150">
                  <c:v>8.2014520277610305</c:v>
                </c:pt>
                <c:pt idx="1151">
                  <c:v>8.4643705358790697</c:v>
                </c:pt>
                <c:pt idx="1152">
                  <c:v>8.0572169017590696</c:v>
                </c:pt>
                <c:pt idx="1153">
                  <c:v>8.4474459551020402</c:v>
                </c:pt>
                <c:pt idx="1154">
                  <c:v>8.1848204113258802</c:v>
                </c:pt>
                <c:pt idx="1155">
                  <c:v>8.6812966283700401</c:v>
                </c:pt>
                <c:pt idx="1156">
                  <c:v>9.0958909057725403</c:v>
                </c:pt>
                <c:pt idx="1157">
                  <c:v>10.436975525092199</c:v>
                </c:pt>
                <c:pt idx="1158">
                  <c:v>10.3769229970721</c:v>
                </c:pt>
                <c:pt idx="1159">
                  <c:v>10.9500329367301</c:v>
                </c:pt>
                <c:pt idx="1160">
                  <c:v>9.9805372078143293</c:v>
                </c:pt>
                <c:pt idx="1161">
                  <c:v>8.4225077162175293</c:v>
                </c:pt>
                <c:pt idx="1162">
                  <c:v>6.5675111413273699</c:v>
                </c:pt>
                <c:pt idx="1163">
                  <c:v>6.6239862982562503</c:v>
                </c:pt>
                <c:pt idx="1164">
                  <c:v>6.7300487158706899</c:v>
                </c:pt>
                <c:pt idx="1165">
                  <c:v>5.37773130899531</c:v>
                </c:pt>
                <c:pt idx="1166">
                  <c:v>3.9217957078358801</c:v>
                </c:pt>
                <c:pt idx="1167">
                  <c:v>5.6877829634461303</c:v>
                </c:pt>
                <c:pt idx="1168">
                  <c:v>7.9397832980512097</c:v>
                </c:pt>
                <c:pt idx="1169">
                  <c:v>#N/A</c:v>
                </c:pt>
                <c:pt idx="1170">
                  <c:v>#N/A</c:v>
                </c:pt>
                <c:pt idx="1171">
                  <c:v>#N/A</c:v>
                </c:pt>
                <c:pt idx="1172">
                  <c:v>#N/A</c:v>
                </c:pt>
                <c:pt idx="1173">
                  <c:v>#N/A</c:v>
                </c:pt>
                <c:pt idx="1174">
                  <c:v>#N/A</c:v>
                </c:pt>
                <c:pt idx="1175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76-4B46-A7CF-AF0C62E0473E}"/>
            </c:ext>
          </c:extLst>
        </c:ser>
        <c:ser>
          <c:idx val="1"/>
          <c:order val="1"/>
          <c:tx>
            <c:v>Low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3175">
                <a:solidFill>
                  <a:srgbClr val="C00000"/>
                </a:solidFill>
              </a:ln>
              <a:effectLst/>
            </c:spPr>
          </c:marker>
          <c:xVal>
            <c:numRef>
              <c:f>Sheet3!$I$2:$I$281</c:f>
              <c:numCache>
                <c:formatCode>0</c:formatCode>
                <c:ptCount val="280"/>
                <c:pt idx="0">
                  <c:v>3.3011660188784009</c:v>
                </c:pt>
                <c:pt idx="1">
                  <c:v>4.0297947472964024</c:v>
                </c:pt>
                <c:pt idx="2">
                  <c:v>4.9768738627692661</c:v>
                </c:pt>
                <c:pt idx="3">
                  <c:v>3.7201471646804767</c:v>
                </c:pt>
                <c:pt idx="4">
                  <c:v>4.4970849953973611</c:v>
                </c:pt>
                <c:pt idx="5">
                  <c:v>4.4029881377498672</c:v>
                </c:pt>
                <c:pt idx="6">
                  <c:v>5.7318623124448367</c:v>
                </c:pt>
                <c:pt idx="7">
                  <c:v>5.3971413304835689</c:v>
                </c:pt>
                <c:pt idx="8">
                  <c:v>4.2761348005502064</c:v>
                </c:pt>
                <c:pt idx="9">
                  <c:v>3.1325932504440499</c:v>
                </c:pt>
                <c:pt idx="10">
                  <c:v>6.6729626261130726</c:v>
                </c:pt>
                <c:pt idx="11">
                  <c:v>4.2976827094474146</c:v>
                </c:pt>
                <c:pt idx="12">
                  <c:v>4.1393489434608792</c:v>
                </c:pt>
                <c:pt idx="13">
                  <c:v>4.4710353866317165</c:v>
                </c:pt>
                <c:pt idx="14">
                  <c:v>5.9209494773519173</c:v>
                </c:pt>
                <c:pt idx="15">
                  <c:v>3.2779148511732896</c:v>
                </c:pt>
                <c:pt idx="16">
                  <c:v>4.3617228768793179</c:v>
                </c:pt>
                <c:pt idx="17">
                  <c:v>8.3753759340216423</c:v>
                </c:pt>
                <c:pt idx="18">
                  <c:v>14.749727627636714</c:v>
                </c:pt>
                <c:pt idx="19">
                  <c:v>6.8677163349318846</c:v>
                </c:pt>
                <c:pt idx="20">
                  <c:v>4.2348353552859619</c:v>
                </c:pt>
                <c:pt idx="21">
                  <c:v>3.5676911965331835</c:v>
                </c:pt>
                <c:pt idx="22">
                  <c:v>3.9757857601026299</c:v>
                </c:pt>
                <c:pt idx="23">
                  <c:v>5.759246315601624</c:v>
                </c:pt>
                <c:pt idx="24">
                  <c:v>3.7491698595146867</c:v>
                </c:pt>
                <c:pt idx="25">
                  <c:v>3.8847532606208524</c:v>
                </c:pt>
                <c:pt idx="26">
                  <c:v>4.5056555967785723</c:v>
                </c:pt>
                <c:pt idx="27">
                  <c:v>3.514363251257612</c:v>
                </c:pt>
                <c:pt idx="28">
                  <c:v>37.345498534991322</c:v>
                </c:pt>
                <c:pt idx="29">
                  <c:v>15.284034987697293</c:v>
                </c:pt>
                <c:pt idx="30">
                  <c:v>13.348061189304412</c:v>
                </c:pt>
                <c:pt idx="31">
                  <c:v>15.32293000242206</c:v>
                </c:pt>
                <c:pt idx="32">
                  <c:v>10.955355038550891</c:v>
                </c:pt>
                <c:pt idx="33">
                  <c:v>12.07300308994915</c:v>
                </c:pt>
                <c:pt idx="34">
                  <c:v>12.830390218404128</c:v>
                </c:pt>
                <c:pt idx="35">
                  <c:v>14.522476906045263</c:v>
                </c:pt>
                <c:pt idx="36">
                  <c:v>13.328775072048897</c:v>
                </c:pt>
                <c:pt idx="37">
                  <c:v>13.617276674328599</c:v>
                </c:pt>
                <c:pt idx="38">
                  <c:v>15.634656720729293</c:v>
                </c:pt>
                <c:pt idx="39">
                  <c:v>12.791426137976721</c:v>
                </c:pt>
                <c:pt idx="40">
                  <c:v>14.265110783877265</c:v>
                </c:pt>
                <c:pt idx="41">
                  <c:v>13.754737702616783</c:v>
                </c:pt>
                <c:pt idx="42">
                  <c:v>24.603523773402756</c:v>
                </c:pt>
                <c:pt idx="43">
                  <c:v>10.861235094264206</c:v>
                </c:pt>
                <c:pt idx="44">
                  <c:v>9.0895450145208141</c:v>
                </c:pt>
                <c:pt idx="45">
                  <c:v>8.5109383599339576</c:v>
                </c:pt>
                <c:pt idx="46">
                  <c:v>11.585632565342435</c:v>
                </c:pt>
                <c:pt idx="47">
                  <c:v>25.958722133622885</c:v>
                </c:pt>
                <c:pt idx="48">
                  <c:v>11.313564420104965</c:v>
                </c:pt>
                <c:pt idx="49">
                  <c:v>31.524653097990434</c:v>
                </c:pt>
                <c:pt idx="50">
                  <c:v>18.452871787141028</c:v>
                </c:pt>
                <c:pt idx="51">
                  <c:v>17.74453458735686</c:v>
                </c:pt>
                <c:pt idx="52">
                  <c:v>21.716489331757025</c:v>
                </c:pt>
                <c:pt idx="53">
                  <c:v>18.130490421908533</c:v>
                </c:pt>
                <c:pt idx="54">
                  <c:v>12.227574910877733</c:v>
                </c:pt>
                <c:pt idx="55">
                  <c:v>12.268754381864923</c:v>
                </c:pt>
                <c:pt idx="56">
                  <c:v>11.865671641791044</c:v>
                </c:pt>
                <c:pt idx="57">
                  <c:v>15.383051817921556</c:v>
                </c:pt>
                <c:pt idx="58">
                  <c:v>20.680393700787402</c:v>
                </c:pt>
                <c:pt idx="59">
                  <c:v>13.124674824164178</c:v>
                </c:pt>
                <c:pt idx="60">
                  <c:v>15.375033521051222</c:v>
                </c:pt>
                <c:pt idx="61">
                  <c:v>13.042806455305023</c:v>
                </c:pt>
                <c:pt idx="62">
                  <c:v>13.987478764235828</c:v>
                </c:pt>
                <c:pt idx="63">
                  <c:v>12.057868020304568</c:v>
                </c:pt>
                <c:pt idx="64">
                  <c:v>9.4916221033868098</c:v>
                </c:pt>
                <c:pt idx="65">
                  <c:v>10.480743454561702</c:v>
                </c:pt>
                <c:pt idx="66">
                  <c:v>10.404786465855167</c:v>
                </c:pt>
                <c:pt idx="67">
                  <c:v>13.103959661871569</c:v>
                </c:pt>
                <c:pt idx="68">
                  <c:v>10.980986711902743</c:v>
                </c:pt>
                <c:pt idx="69">
                  <c:v>13.637854701856579</c:v>
                </c:pt>
                <c:pt idx="70">
                  <c:v>11.528958488690034</c:v>
                </c:pt>
                <c:pt idx="71">
                  <c:v>11.411379186172129</c:v>
                </c:pt>
                <c:pt idx="72">
                  <c:v>10.776246669204417</c:v>
                </c:pt>
                <c:pt idx="73">
                  <c:v>9.9095131702728132</c:v>
                </c:pt>
                <c:pt idx="74">
                  <c:v>13.184813105258394</c:v>
                </c:pt>
                <c:pt idx="75">
                  <c:v>16.690604565790984</c:v>
                </c:pt>
                <c:pt idx="76">
                  <c:v>10.475614839516465</c:v>
                </c:pt>
                <c:pt idx="77">
                  <c:v>17.783628054838069</c:v>
                </c:pt>
                <c:pt idx="78">
                  <c:v>11.466493379904152</c:v>
                </c:pt>
                <c:pt idx="79">
                  <c:v>11.684245512962551</c:v>
                </c:pt>
                <c:pt idx="80">
                  <c:v>11.623539928486293</c:v>
                </c:pt>
                <c:pt idx="81">
                  <c:v>10.384869107761681</c:v>
                </c:pt>
                <c:pt idx="82">
                  <c:v>13.487815215087943</c:v>
                </c:pt>
                <c:pt idx="83">
                  <c:v>12.266767474757328</c:v>
                </c:pt>
                <c:pt idx="84">
                  <c:v>17.162959260184955</c:v>
                </c:pt>
                <c:pt idx="85">
                  <c:v>14.520225593154414</c:v>
                </c:pt>
                <c:pt idx="86">
                  <c:v>14.41179487179487</c:v>
                </c:pt>
                <c:pt idx="87">
                  <c:v>11.979123173277662</c:v>
                </c:pt>
                <c:pt idx="88">
                  <c:v>11.389065014875872</c:v>
                </c:pt>
                <c:pt idx="89">
                  <c:v>12.596614069690993</c:v>
                </c:pt>
                <c:pt idx="90">
                  <c:v>10.551759306476287</c:v>
                </c:pt>
                <c:pt idx="91">
                  <c:v>22.070079522862823</c:v>
                </c:pt>
                <c:pt idx="92">
                  <c:v>12.982152083039784</c:v>
                </c:pt>
                <c:pt idx="93">
                  <c:v>9.8278350515463924</c:v>
                </c:pt>
                <c:pt idx="94">
                  <c:v>12.843453865336659</c:v>
                </c:pt>
                <c:pt idx="95">
                  <c:v>10.597451628126475</c:v>
                </c:pt>
                <c:pt idx="96">
                  <c:v>15.951960242959691</c:v>
                </c:pt>
                <c:pt idx="97">
                  <c:v>13.441348677569149</c:v>
                </c:pt>
                <c:pt idx="98">
                  <c:v>12.12311316987461</c:v>
                </c:pt>
                <c:pt idx="99">
                  <c:v>13.713122986873548</c:v>
                </c:pt>
                <c:pt idx="100">
                  <c:v>8.1519398740605329</c:v>
                </c:pt>
                <c:pt idx="101">
                  <c:v>9.166326285439693</c:v>
                </c:pt>
                <c:pt idx="102">
                  <c:v>8.5521030693444491</c:v>
                </c:pt>
                <c:pt idx="103">
                  <c:v>8.8083793219957212</c:v>
                </c:pt>
                <c:pt idx="104">
                  <c:v>14.493503937007874</c:v>
                </c:pt>
                <c:pt idx="105">
                  <c:v>11.706972860125262</c:v>
                </c:pt>
                <c:pt idx="106">
                  <c:v>20.448360602729096</c:v>
                </c:pt>
                <c:pt idx="107">
                  <c:v>8.5459178736169807</c:v>
                </c:pt>
                <c:pt idx="108">
                  <c:v>7.195765143876522</c:v>
                </c:pt>
                <c:pt idx="109">
                  <c:v>9.3566960893201614</c:v>
                </c:pt>
                <c:pt idx="110">
                  <c:v>8.5561297220242345</c:v>
                </c:pt>
                <c:pt idx="111">
                  <c:v>9.4095864492296606</c:v>
                </c:pt>
                <c:pt idx="112">
                  <c:v>7.3698594706440215</c:v>
                </c:pt>
                <c:pt idx="113">
                  <c:v>5.8979318734793189</c:v>
                </c:pt>
                <c:pt idx="114">
                  <c:v>5.9972192796610173</c:v>
                </c:pt>
                <c:pt idx="115">
                  <c:v>5.9536892699402442</c:v>
                </c:pt>
                <c:pt idx="116">
                  <c:v>8.5836146367809878</c:v>
                </c:pt>
                <c:pt idx="117">
                  <c:v>6.1781711592620265</c:v>
                </c:pt>
                <c:pt idx="118">
                  <c:v>8.0739018916319321</c:v>
                </c:pt>
                <c:pt idx="119">
                  <c:v>7.484442575684767</c:v>
                </c:pt>
                <c:pt idx="120">
                  <c:v>9.5517130448769514</c:v>
                </c:pt>
                <c:pt idx="121">
                  <c:v>6.5233583318090353</c:v>
                </c:pt>
                <c:pt idx="122">
                  <c:v>21.486728289042247</c:v>
                </c:pt>
                <c:pt idx="123">
                  <c:v>10.517135745739996</c:v>
                </c:pt>
                <c:pt idx="124">
                  <c:v>8.4735403342273568</c:v>
                </c:pt>
                <c:pt idx="125">
                  <c:v>8.0797522750252782</c:v>
                </c:pt>
                <c:pt idx="126">
                  <c:v>19.657274838261046</c:v>
                </c:pt>
                <c:pt idx="127">
                  <c:v>8.5070432357043231</c:v>
                </c:pt>
                <c:pt idx="128">
                  <c:v>13.747406774637819</c:v>
                </c:pt>
                <c:pt idx="129">
                  <c:v>13.795691258524487</c:v>
                </c:pt>
                <c:pt idx="130">
                  <c:v>8.0610054347826097</c:v>
                </c:pt>
                <c:pt idx="131">
                  <c:v>10.030350877192983</c:v>
                </c:pt>
                <c:pt idx="132">
                  <c:v>10.270190197512802</c:v>
                </c:pt>
                <c:pt idx="133">
                  <c:v>7.444944944944945</c:v>
                </c:pt>
                <c:pt idx="134">
                  <c:v>9.609175627240143</c:v>
                </c:pt>
                <c:pt idx="135">
                  <c:v>8.4110125646711005</c:v>
                </c:pt>
                <c:pt idx="136">
                  <c:v>#N/A</c:v>
                </c:pt>
                <c:pt idx="137">
                  <c:v>#N/A</c:v>
                </c:pt>
                <c:pt idx="138">
                  <c:v>12.432945968611477</c:v>
                </c:pt>
                <c:pt idx="139">
                  <c:v>12.21142281202755</c:v>
                </c:pt>
                <c:pt idx="140">
                  <c:v>9.0206464764123471</c:v>
                </c:pt>
                <c:pt idx="141">
                  <c:v>15.825458052073289</c:v>
                </c:pt>
                <c:pt idx="142">
                  <c:v>11.64411996842936</c:v>
                </c:pt>
                <c:pt idx="143">
                  <c:v>9.0807199445073206</c:v>
                </c:pt>
                <c:pt idx="144">
                  <c:v>7.7005968440847026</c:v>
                </c:pt>
                <c:pt idx="145">
                  <c:v>7.4353220096781518</c:v>
                </c:pt>
                <c:pt idx="146">
                  <c:v>8.9771451663598398</c:v>
                </c:pt>
                <c:pt idx="147">
                  <c:v>8.2884650483664899</c:v>
                </c:pt>
                <c:pt idx="148">
                  <c:v>8.6882275975442003</c:v>
                </c:pt>
                <c:pt idx="149">
                  <c:v>5.1732381248059607</c:v>
                </c:pt>
                <c:pt idx="150">
                  <c:v>8.1739024527347333</c:v>
                </c:pt>
                <c:pt idx="151">
                  <c:v>7.7149981332337711</c:v>
                </c:pt>
                <c:pt idx="152">
                  <c:v>6.64107577723661</c:v>
                </c:pt>
                <c:pt idx="153">
                  <c:v>9.1438436788825239</c:v>
                </c:pt>
                <c:pt idx="154">
                  <c:v>7.1970703408266861</c:v>
                </c:pt>
                <c:pt idx="155">
                  <c:v>8.7800029779630737</c:v>
                </c:pt>
                <c:pt idx="156">
                  <c:v>#N/A</c:v>
                </c:pt>
                <c:pt idx="157">
                  <c:v>18.45866998950682</c:v>
                </c:pt>
                <c:pt idx="158">
                  <c:v>8.4695864085781931</c:v>
                </c:pt>
                <c:pt idx="159">
                  <c:v>7.1086337146557304</c:v>
                </c:pt>
                <c:pt idx="160">
                  <c:v>6.8221144881596123</c:v>
                </c:pt>
                <c:pt idx="161">
                  <c:v>6.3906915669681945</c:v>
                </c:pt>
                <c:pt idx="162">
                  <c:v>8.5364950316169832</c:v>
                </c:pt>
                <c:pt idx="163">
                  <c:v>9.6027136258660502</c:v>
                </c:pt>
                <c:pt idx="164">
                  <c:v>11.792937640871525</c:v>
                </c:pt>
                <c:pt idx="165">
                  <c:v>9.48867924528302</c:v>
                </c:pt>
                <c:pt idx="166">
                  <c:v>7.9947058823529407</c:v>
                </c:pt>
                <c:pt idx="167">
                  <c:v>13.63950643324193</c:v>
                </c:pt>
                <c:pt idx="168">
                  <c:v>14.606865389803076</c:v>
                </c:pt>
                <c:pt idx="169">
                  <c:v>10.553420101229211</c:v>
                </c:pt>
                <c:pt idx="170">
                  <c:v>14.036462826693732</c:v>
                </c:pt>
                <c:pt idx="171">
                  <c:v>8.501842870999031</c:v>
                </c:pt>
                <c:pt idx="172">
                  <c:v>8.4752807283763278</c:v>
                </c:pt>
                <c:pt idx="173">
                  <c:v>22.055151403249628</c:v>
                </c:pt>
                <c:pt idx="174">
                  <c:v>9.9693877551020407</c:v>
                </c:pt>
                <c:pt idx="175">
                  <c:v>9.9837205114352603</c:v>
                </c:pt>
                <c:pt idx="176">
                  <c:v>13.907536822312755</c:v>
                </c:pt>
                <c:pt idx="177">
                  <c:v>13.0923038973853</c:v>
                </c:pt>
                <c:pt idx="178">
                  <c:v>9.0651240591023132</c:v>
                </c:pt>
                <c:pt idx="179">
                  <c:v>6.7391213872832374</c:v>
                </c:pt>
                <c:pt idx="180">
                  <c:v>8.7204918032786889</c:v>
                </c:pt>
                <c:pt idx="181">
                  <c:v>9.2933920704845825</c:v>
                </c:pt>
                <c:pt idx="182">
                  <c:v>9.3812826603325412</c:v>
                </c:pt>
                <c:pt idx="183">
                  <c:v>18.355768325223668</c:v>
                </c:pt>
                <c:pt idx="184">
                  <c:v>8.8392267135325131</c:v>
                </c:pt>
                <c:pt idx="185">
                  <c:v>15.095211704721789</c:v>
                </c:pt>
                <c:pt idx="186">
                  <c:v>8.2503018412315114</c:v>
                </c:pt>
                <c:pt idx="187">
                  <c:v>11.601592738482617</c:v>
                </c:pt>
                <c:pt idx="188">
                  <c:v>6.7617066666666661</c:v>
                </c:pt>
                <c:pt idx="189">
                  <c:v>10.117029862792574</c:v>
                </c:pt>
                <c:pt idx="190">
                  <c:v>11.558771929824562</c:v>
                </c:pt>
                <c:pt idx="191">
                  <c:v>7.4992081736909322</c:v>
                </c:pt>
                <c:pt idx="192">
                  <c:v>7.3777413180202354</c:v>
                </c:pt>
                <c:pt idx="193">
                  <c:v>8.1661213720316628</c:v>
                </c:pt>
                <c:pt idx="194">
                  <c:v>7.639023717595145</c:v>
                </c:pt>
                <c:pt idx="195">
                  <c:v>7.5837073354704891</c:v>
                </c:pt>
                <c:pt idx="196">
                  <c:v>8.9495060728744935</c:v>
                </c:pt>
                <c:pt idx="197">
                  <c:v>6.4847931034482755</c:v>
                </c:pt>
                <c:pt idx="198">
                  <c:v>16.116845062884668</c:v>
                </c:pt>
                <c:pt idx="199">
                  <c:v>8.0915352260778128</c:v>
                </c:pt>
                <c:pt idx="200">
                  <c:v>8.1819320214669045</c:v>
                </c:pt>
                <c:pt idx="201">
                  <c:v>7.288632326820605</c:v>
                </c:pt>
                <c:pt idx="202">
                  <c:v>8.867521367521368</c:v>
                </c:pt>
                <c:pt idx="203">
                  <c:v>13.627078860741376</c:v>
                </c:pt>
                <c:pt idx="204">
                  <c:v>9.413127912998446</c:v>
                </c:pt>
                <c:pt idx="205">
                  <c:v>10.658788598574823</c:v>
                </c:pt>
                <c:pt idx="206">
                  <c:v>7.6667705319385702</c:v>
                </c:pt>
                <c:pt idx="207">
                  <c:v>8.1120888157894733</c:v>
                </c:pt>
                <c:pt idx="208">
                  <c:v>8.7053699128851907</c:v>
                </c:pt>
                <c:pt idx="209">
                  <c:v>6.8031520395550062</c:v>
                </c:pt>
                <c:pt idx="210">
                  <c:v>6.655665024630542</c:v>
                </c:pt>
                <c:pt idx="211">
                  <c:v>5.9487547288776801</c:v>
                </c:pt>
                <c:pt idx="212">
                  <c:v>10.250224845418774</c:v>
                </c:pt>
                <c:pt idx="213">
                  <c:v>6.8508656224237425</c:v>
                </c:pt>
                <c:pt idx="214">
                  <c:v>6.4454507857733665</c:v>
                </c:pt>
                <c:pt idx="215">
                  <c:v>5.8996186117467584</c:v>
                </c:pt>
                <c:pt idx="216">
                  <c:v>9.7568109987357783</c:v>
                </c:pt>
                <c:pt idx="217">
                  <c:v>8.2410468319559236</c:v>
                </c:pt>
                <c:pt idx="218">
                  <c:v>9.158118153364633</c:v>
                </c:pt>
                <c:pt idx="219">
                  <c:v>7.086137381781981</c:v>
                </c:pt>
                <c:pt idx="220">
                  <c:v>6.8361981063364894</c:v>
                </c:pt>
                <c:pt idx="221">
                  <c:v>32.35472951724217</c:v>
                </c:pt>
                <c:pt idx="222">
                  <c:v>9.2617031474676459</c:v>
                </c:pt>
                <c:pt idx="223">
                  <c:v>15.96459268762027</c:v>
                </c:pt>
                <c:pt idx="224">
                  <c:v>7.5650430264653359</c:v>
                </c:pt>
                <c:pt idx="225">
                  <c:v>7.9831293706293707</c:v>
                </c:pt>
                <c:pt idx="226">
                  <c:v>17.534842995169083</c:v>
                </c:pt>
                <c:pt idx="227">
                  <c:v>7.9776516129032258</c:v>
                </c:pt>
                <c:pt idx="228">
                  <c:v>8.4659220532319388</c:v>
                </c:pt>
                <c:pt idx="229">
                  <c:v>9.8957659738260197</c:v>
                </c:pt>
                <c:pt idx="230">
                  <c:v>6.8700951039098284</c:v>
                </c:pt>
                <c:pt idx="231">
                  <c:v>6.4397872340425533</c:v>
                </c:pt>
                <c:pt idx="232">
                  <c:v>11.368608460333284</c:v>
                </c:pt>
                <c:pt idx="233">
                  <c:v>5.9432762312633836</c:v>
                </c:pt>
                <c:pt idx="234">
                  <c:v>6.1182222222222222</c:v>
                </c:pt>
                <c:pt idx="235">
                  <c:v>6.6297185048454095</c:v>
                </c:pt>
                <c:pt idx="236">
                  <c:v>8.4444778814324408</c:v>
                </c:pt>
                <c:pt idx="237">
                  <c:v>10.591651542649728</c:v>
                </c:pt>
                <c:pt idx="238">
                  <c:v>6.0418084589207588</c:v>
                </c:pt>
                <c:pt idx="239">
                  <c:v>5.8363221388979465</c:v>
                </c:pt>
                <c:pt idx="240">
                  <c:v>6.630628803245437</c:v>
                </c:pt>
                <c:pt idx="241">
                  <c:v>9.7927499999999998</c:v>
                </c:pt>
                <c:pt idx="242">
                  <c:v>5.4471158669118873</c:v>
                </c:pt>
                <c:pt idx="243">
                  <c:v>4.190804890473764</c:v>
                </c:pt>
                <c:pt idx="244">
                  <c:v>6.6368634405877884</c:v>
                </c:pt>
                <c:pt idx="245">
                  <c:v>5.1544192197487328</c:v>
                </c:pt>
                <c:pt idx="246">
                  <c:v>4.9334763948497855</c:v>
                </c:pt>
                <c:pt idx="247">
                  <c:v>4.0316226023846555</c:v>
                </c:pt>
                <c:pt idx="248">
                  <c:v>6.1624751161247513</c:v>
                </c:pt>
                <c:pt idx="249">
                  <c:v>5.4252742123687279</c:v>
                </c:pt>
                <c:pt idx="250">
                  <c:v>11.273918799646957</c:v>
                </c:pt>
                <c:pt idx="251">
                  <c:v>5.5725376593279261</c:v>
                </c:pt>
                <c:pt idx="252">
                  <c:v>6.5693564356435648</c:v>
                </c:pt>
                <c:pt idx="253">
                  <c:v>5.1908677184466017</c:v>
                </c:pt>
                <c:pt idx="254">
                  <c:v>7.7794504383007421</c:v>
                </c:pt>
                <c:pt idx="255">
                  <c:v>4.5686034658511723</c:v>
                </c:pt>
                <c:pt idx="256">
                  <c:v>6.0717918156535564</c:v>
                </c:pt>
                <c:pt idx="257">
                  <c:v>3.8702259475218663</c:v>
                </c:pt>
                <c:pt idx="258">
                  <c:v>5.4674886191198784</c:v>
                </c:pt>
                <c:pt idx="259">
                  <c:v>10.334758414766558</c:v>
                </c:pt>
                <c:pt idx="260">
                  <c:v>4.8378332387975034</c:v>
                </c:pt>
                <c:pt idx="261">
                  <c:v>22.696283986269275</c:v>
                </c:pt>
                <c:pt idx="262">
                  <c:v>10.092044198895026</c:v>
                </c:pt>
                <c:pt idx="263">
                  <c:v>6.3175281954887224</c:v>
                </c:pt>
                <c:pt idx="264">
                  <c:v>8.3216149831132942</c:v>
                </c:pt>
                <c:pt idx="265">
                  <c:v>4.9528872958980488</c:v>
                </c:pt>
                <c:pt idx="266">
                  <c:v>5.0231838127742572</c:v>
                </c:pt>
                <c:pt idx="267">
                  <c:v>6.3419201786212671</c:v>
                </c:pt>
                <c:pt idx="268">
                  <c:v>8.7831954620657058</c:v>
                </c:pt>
                <c:pt idx="269">
                  <c:v>6.9671057315770737</c:v>
                </c:pt>
                <c:pt idx="270">
                  <c:v>6.7508581524482585</c:v>
                </c:pt>
                <c:pt idx="271">
                  <c:v>11.673652522935779</c:v>
                </c:pt>
                <c:pt idx="272">
                  <c:v>#N/A</c:v>
                </c:pt>
                <c:pt idx="273">
                  <c:v>16.217333119212036</c:v>
                </c:pt>
                <c:pt idx="274">
                  <c:v>12.411228748854729</c:v>
                </c:pt>
                <c:pt idx="275">
                  <c:v>12.598239565759554</c:v>
                </c:pt>
                <c:pt idx="276">
                  <c:v>12.912468687102706</c:v>
                </c:pt>
                <c:pt idx="277">
                  <c:v>10.749030309534396</c:v>
                </c:pt>
                <c:pt idx="278">
                  <c:v>9.0305413202517322</c:v>
                </c:pt>
                <c:pt idx="279">
                  <c:v>11.722854849632546</c:v>
                </c:pt>
              </c:numCache>
            </c:numRef>
          </c:xVal>
          <c:yVal>
            <c:numRef>
              <c:f>Sheet3!$J$2:$J$281</c:f>
              <c:numCache>
                <c:formatCode>0</c:formatCode>
                <c:ptCount val="280"/>
                <c:pt idx="0">
                  <c:v>16.873121681728801</c:v>
                </c:pt>
                <c:pt idx="1">
                  <c:v>16.199240338049499</c:v>
                </c:pt>
                <c:pt idx="2">
                  <c:v>16.3816231823658</c:v>
                </c:pt>
                <c:pt idx="3">
                  <c:v>18.0085854563442</c:v>
                </c:pt>
                <c:pt idx="4">
                  <c:v>15.156443074147999</c:v>
                </c:pt>
                <c:pt idx="5">
                  <c:v>17.696665035000599</c:v>
                </c:pt>
                <c:pt idx="6">
                  <c:v>15.6569284675051</c:v>
                </c:pt>
                <c:pt idx="7">
                  <c:v>20.205218716180699</c:v>
                </c:pt>
                <c:pt idx="8">
                  <c:v>16.4072760647812</c:v>
                </c:pt>
                <c:pt idx="9">
                  <c:v>16.478502570476401</c:v>
                </c:pt>
                <c:pt idx="10">
                  <c:v>16.028027365439598</c:v>
                </c:pt>
                <c:pt idx="11">
                  <c:v>14.815409419278501</c:v>
                </c:pt>
                <c:pt idx="12">
                  <c:v>15.5245525242079</c:v>
                </c:pt>
                <c:pt idx="13">
                  <c:v>16.248878769750601</c:v>
                </c:pt>
                <c:pt idx="14">
                  <c:v>15.434534962698899</c:v>
                </c:pt>
                <c:pt idx="15">
                  <c:v>16.066680483427401</c:v>
                </c:pt>
                <c:pt idx="16">
                  <c:v>16.129931692961598</c:v>
                </c:pt>
                <c:pt idx="17">
                  <c:v>16.476400764103101</c:v>
                </c:pt>
                <c:pt idx="18">
                  <c:v>18.447715854916702</c:v>
                </c:pt>
                <c:pt idx="19">
                  <c:v>13.4422025292663</c:v>
                </c:pt>
                <c:pt idx="20">
                  <c:v>12.8894287163059</c:v>
                </c:pt>
                <c:pt idx="21">
                  <c:v>14.618734194627301</c:v>
                </c:pt>
                <c:pt idx="22">
                  <c:v>14.180049898535099</c:v>
                </c:pt>
                <c:pt idx="23">
                  <c:v>19.614667693182799</c:v>
                </c:pt>
                <c:pt idx="24">
                  <c:v>17.3467395093699</c:v>
                </c:pt>
                <c:pt idx="25">
                  <c:v>14.6295555970128</c:v>
                </c:pt>
                <c:pt idx="26">
                  <c:v>12.8612539199572</c:v>
                </c:pt>
                <c:pt idx="27">
                  <c:v>15.699982140200699</c:v>
                </c:pt>
                <c:pt idx="28">
                  <c:v>17.593299833576399</c:v>
                </c:pt>
                <c:pt idx="29">
                  <c:v>15.849095262583599</c:v>
                </c:pt>
                <c:pt idx="30">
                  <c:v>13.524068731680201</c:v>
                </c:pt>
                <c:pt idx="31">
                  <c:v>14.2623498791909</c:v>
                </c:pt>
                <c:pt idx="32">
                  <c:v>12.9477052600791</c:v>
                </c:pt>
                <c:pt idx="33">
                  <c:v>16.704889282908098</c:v>
                </c:pt>
                <c:pt idx="34">
                  <c:v>18.307982642924401</c:v>
                </c:pt>
                <c:pt idx="35">
                  <c:v>18.9411230682907</c:v>
                </c:pt>
                <c:pt idx="36">
                  <c:v>18.449700826526101</c:v>
                </c:pt>
                <c:pt idx="37">
                  <c:v>14.9983722668632</c:v>
                </c:pt>
                <c:pt idx="38">
                  <c:v>19.189774090609099</c:v>
                </c:pt>
                <c:pt idx="39">
                  <c:v>21.653217701625501</c:v>
                </c:pt>
                <c:pt idx="40">
                  <c:v>22.0603794294769</c:v>
                </c:pt>
                <c:pt idx="41">
                  <c:v>25.814292573694399</c:v>
                </c:pt>
                <c:pt idx="42">
                  <c:v>7.0721064394310096</c:v>
                </c:pt>
                <c:pt idx="43">
                  <c:v>7.7255922370021901</c:v>
                </c:pt>
                <c:pt idx="44">
                  <c:v>7.4096601712825301</c:v>
                </c:pt>
                <c:pt idx="45">
                  <c:v>9.2941069757254908</c:v>
                </c:pt>
                <c:pt idx="46">
                  <c:v>9.9774667534476595</c:v>
                </c:pt>
                <c:pt idx="47">
                  <c:v>17.150452846820201</c:v>
                </c:pt>
                <c:pt idx="48">
                  <c:v>18.3309566644038</c:v>
                </c:pt>
                <c:pt idx="49">
                  <c:v>19.742425617861102</c:v>
                </c:pt>
                <c:pt idx="50">
                  <c:v>20.916716875008799</c:v>
                </c:pt>
                <c:pt idx="51">
                  <c:v>16.462243688607501</c:v>
                </c:pt>
                <c:pt idx="52">
                  <c:v>17.316776264034001</c:v>
                </c:pt>
                <c:pt idx="53">
                  <c:v>21.461644866813099</c:v>
                </c:pt>
                <c:pt idx="54">
                  <c:v>19.262709107487201</c:v>
                </c:pt>
                <c:pt idx="55">
                  <c:v>20.0976706053372</c:v>
                </c:pt>
                <c:pt idx="56">
                  <c:v>19.035547051895701</c:v>
                </c:pt>
                <c:pt idx="57">
                  <c:v>21.3851520453718</c:v>
                </c:pt>
                <c:pt idx="58">
                  <c:v>19.236863473776499</c:v>
                </c:pt>
                <c:pt idx="59">
                  <c:v>21.2900460288372</c:v>
                </c:pt>
                <c:pt idx="60">
                  <c:v>18.7444714352552</c:v>
                </c:pt>
                <c:pt idx="61">
                  <c:v>17.4398371411969</c:v>
                </c:pt>
                <c:pt idx="62">
                  <c:v>17.6985503921156</c:v>
                </c:pt>
                <c:pt idx="63">
                  <c:v>16.371306886223799</c:v>
                </c:pt>
                <c:pt idx="64">
                  <c:v>15.7805248907059</c:v>
                </c:pt>
                <c:pt idx="65">
                  <c:v>15.2164115397198</c:v>
                </c:pt>
                <c:pt idx="66">
                  <c:v>16.688284075765299</c:v>
                </c:pt>
                <c:pt idx="67">
                  <c:v>15.5522541116928</c:v>
                </c:pt>
                <c:pt idx="68">
                  <c:v>14.283715667709901</c:v>
                </c:pt>
                <c:pt idx="69">
                  <c:v>19.230695536260001</c:v>
                </c:pt>
                <c:pt idx="70">
                  <c:v>13.0297861004263</c:v>
                </c:pt>
                <c:pt idx="71">
                  <c:v>14.247052368152399</c:v>
                </c:pt>
                <c:pt idx="72">
                  <c:v>15.122577998637899</c:v>
                </c:pt>
                <c:pt idx="73">
                  <c:v>14.6726601293174</c:v>
                </c:pt>
                <c:pt idx="74">
                  <c:v>14.2884389574547</c:v>
                </c:pt>
                <c:pt idx="75">
                  <c:v>12.921268593801299</c:v>
                </c:pt>
                <c:pt idx="76">
                  <c:v>14.827387362050599</c:v>
                </c:pt>
                <c:pt idx="77">
                  <c:v>12.886126828534399</c:v>
                </c:pt>
                <c:pt idx="78">
                  <c:v>13.8545169700907</c:v>
                </c:pt>
                <c:pt idx="79">
                  <c:v>12.752632296831599</c:v>
                </c:pt>
                <c:pt idx="80">
                  <c:v>14.4714356421199</c:v>
                </c:pt>
                <c:pt idx="81">
                  <c:v>14.7785232698262</c:v>
                </c:pt>
                <c:pt idx="82">
                  <c:v>15.3048444617173</c:v>
                </c:pt>
                <c:pt idx="83">
                  <c:v>16.522354215837801</c:v>
                </c:pt>
                <c:pt idx="84">
                  <c:v>15.5233404979514</c:v>
                </c:pt>
                <c:pt idx="85">
                  <c:v>13.177644022429799</c:v>
                </c:pt>
                <c:pt idx="86">
                  <c:v>14.769870923161999</c:v>
                </c:pt>
                <c:pt idx="87">
                  <c:v>14.2462759905762</c:v>
                </c:pt>
                <c:pt idx="88">
                  <c:v>14.042925568744399</c:v>
                </c:pt>
                <c:pt idx="89">
                  <c:v>17.991424475262999</c:v>
                </c:pt>
                <c:pt idx="90">
                  <c:v>13.814814266611499</c:v>
                </c:pt>
                <c:pt idx="91">
                  <c:v>14.629412082077</c:v>
                </c:pt>
                <c:pt idx="92">
                  <c:v>15.4185692416454</c:v>
                </c:pt>
                <c:pt idx="93">
                  <c:v>12.6194245583157</c:v>
                </c:pt>
                <c:pt idx="94">
                  <c:v>14.2682578747806</c:v>
                </c:pt>
                <c:pt idx="95">
                  <c:v>13.1499981280722</c:v>
                </c:pt>
                <c:pt idx="96">
                  <c:v>14.9796072950463</c:v>
                </c:pt>
                <c:pt idx="97">
                  <c:v>17.325360344414801</c:v>
                </c:pt>
                <c:pt idx="98">
                  <c:v>14.974892858343001</c:v>
                </c:pt>
                <c:pt idx="99">
                  <c:v>15.920823110828101</c:v>
                </c:pt>
                <c:pt idx="100">
                  <c:v>12.657541410124701</c:v>
                </c:pt>
                <c:pt idx="101">
                  <c:v>14.9409933180176</c:v>
                </c:pt>
                <c:pt idx="102">
                  <c:v>13.996995600928001</c:v>
                </c:pt>
                <c:pt idx="103">
                  <c:v>15.4020777571994</c:v>
                </c:pt>
                <c:pt idx="104">
                  <c:v>18.8022900633527</c:v>
                </c:pt>
                <c:pt idx="105">
                  <c:v>13.8362132854534</c:v>
                </c:pt>
                <c:pt idx="106">
                  <c:v>18.980252371422999</c:v>
                </c:pt>
                <c:pt idx="107">
                  <c:v>17.377376589573501</c:v>
                </c:pt>
                <c:pt idx="108">
                  <c:v>16.374730242202599</c:v>
                </c:pt>
                <c:pt idx="109">
                  <c:v>18.388052346109301</c:v>
                </c:pt>
                <c:pt idx="110">
                  <c:v>18.159998875307299</c:v>
                </c:pt>
                <c:pt idx="111">
                  <c:v>19.238669663019301</c:v>
                </c:pt>
                <c:pt idx="112">
                  <c:v>18.023352685322799</c:v>
                </c:pt>
                <c:pt idx="113">
                  <c:v>18.526623060290198</c:v>
                </c:pt>
                <c:pt idx="114">
                  <c:v>17.296861537469699</c:v>
                </c:pt>
                <c:pt idx="115">
                  <c:v>18.6730598075534</c:v>
                </c:pt>
                <c:pt idx="116">
                  <c:v>19.324778849934699</c:v>
                </c:pt>
                <c:pt idx="117">
                  <c:v>19.145300695109601</c:v>
                </c:pt>
                <c:pt idx="118">
                  <c:v>14.622369795214899</c:v>
                </c:pt>
                <c:pt idx="119">
                  <c:v>16.719978947997902</c:v>
                </c:pt>
                <c:pt idx="120">
                  <c:v>9.6758715501336106</c:v>
                </c:pt>
                <c:pt idx="121">
                  <c:v>12.480889427867099</c:v>
                </c:pt>
                <c:pt idx="122">
                  <c:v>12.0912267049791</c:v>
                </c:pt>
                <c:pt idx="123">
                  <c:v>11.1344889750424</c:v>
                </c:pt>
                <c:pt idx="124">
                  <c:v>10.180187468261501</c:v>
                </c:pt>
                <c:pt idx="125">
                  <c:v>11.9179361574305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20.0134248124977</c:v>
                </c:pt>
                <c:pt idx="139">
                  <c:v>20.931682818244202</c:v>
                </c:pt>
                <c:pt idx="140">
                  <c:v>18.565674538931098</c:v>
                </c:pt>
                <c:pt idx="141">
                  <c:v>19.077050677333101</c:v>
                </c:pt>
                <c:pt idx="142">
                  <c:v>18.1801601733351</c:v>
                </c:pt>
                <c:pt idx="143">
                  <c:v>18.481891774868</c:v>
                </c:pt>
                <c:pt idx="144">
                  <c:v>18.9767985860652</c:v>
                </c:pt>
                <c:pt idx="145">
                  <c:v>18.214757699873001</c:v>
                </c:pt>
                <c:pt idx="146">
                  <c:v>19.434927767972098</c:v>
                </c:pt>
                <c:pt idx="147">
                  <c:v>22.8046191331423</c:v>
                </c:pt>
                <c:pt idx="148">
                  <c:v>21.580702430532298</c:v>
                </c:pt>
                <c:pt idx="149">
                  <c:v>20.668943527790798</c:v>
                </c:pt>
                <c:pt idx="150">
                  <c:v>21.795794537240401</c:v>
                </c:pt>
                <c:pt idx="151">
                  <c:v>20.552233302159902</c:v>
                </c:pt>
                <c:pt idx="152">
                  <c:v>23.671765505874799</c:v>
                </c:pt>
                <c:pt idx="153">
                  <c:v>19.463693926667901</c:v>
                </c:pt>
                <c:pt idx="154">
                  <c:v>18.896094340979001</c:v>
                </c:pt>
                <c:pt idx="155">
                  <c:v>18.841509579470099</c:v>
                </c:pt>
                <c:pt idx="156">
                  <c:v>#N/A</c:v>
                </c:pt>
                <c:pt idx="157">
                  <c:v>30.732958452327999</c:v>
                </c:pt>
                <c:pt idx="158">
                  <c:v>24.817995875007</c:v>
                </c:pt>
                <c:pt idx="159">
                  <c:v>24.379348990968399</c:v>
                </c:pt>
                <c:pt idx="160">
                  <c:v>21.7962672303501</c:v>
                </c:pt>
                <c:pt idx="161">
                  <c:v>20.489743140224601</c:v>
                </c:pt>
                <c:pt idx="162">
                  <c:v>26.177373552334899</c:v>
                </c:pt>
                <c:pt idx="163">
                  <c:v>24.6775139271234</c:v>
                </c:pt>
                <c:pt idx="164">
                  <c:v>25.3595652966351</c:v>
                </c:pt>
                <c:pt idx="165">
                  <c:v>27.174192480614501</c:v>
                </c:pt>
                <c:pt idx="166">
                  <c:v>25.6347196056577</c:v>
                </c:pt>
                <c:pt idx="167">
                  <c:v>26.899908672054401</c:v>
                </c:pt>
                <c:pt idx="168">
                  <c:v>27.154403807684002</c:v>
                </c:pt>
                <c:pt idx="169">
                  <c:v>27.254670769769199</c:v>
                </c:pt>
                <c:pt idx="170">
                  <c:v>27.452612418454901</c:v>
                </c:pt>
                <c:pt idx="171">
                  <c:v>18.447972494524201</c:v>
                </c:pt>
                <c:pt idx="172">
                  <c:v>22.685704521425201</c:v>
                </c:pt>
                <c:pt idx="173">
                  <c:v>20.339557609132701</c:v>
                </c:pt>
                <c:pt idx="174">
                  <c:v>23.954731028203401</c:v>
                </c:pt>
                <c:pt idx="175">
                  <c:v>21.2059093082269</c:v>
                </c:pt>
                <c:pt idx="176">
                  <c:v>20.701213866982801</c:v>
                </c:pt>
                <c:pt idx="177">
                  <c:v>15.7641217739121</c:v>
                </c:pt>
                <c:pt idx="178">
                  <c:v>14.235170093788099</c:v>
                </c:pt>
                <c:pt idx="179">
                  <c:v>15.9948073031379</c:v>
                </c:pt>
                <c:pt idx="180">
                  <c:v>15.520222509448899</c:v>
                </c:pt>
                <c:pt idx="181">
                  <c:v>17.4199498123828</c:v>
                </c:pt>
                <c:pt idx="182">
                  <c:v>18.6542559468691</c:v>
                </c:pt>
                <c:pt idx="183">
                  <c:v>23.232170704788199</c:v>
                </c:pt>
                <c:pt idx="184">
                  <c:v>19.116869815788299</c:v>
                </c:pt>
                <c:pt idx="185">
                  <c:v>20.478803279269101</c:v>
                </c:pt>
                <c:pt idx="186">
                  <c:v>20.4596953447323</c:v>
                </c:pt>
                <c:pt idx="187">
                  <c:v>21.9297164419837</c:v>
                </c:pt>
                <c:pt idx="188">
                  <c:v>23.602932321304099</c:v>
                </c:pt>
                <c:pt idx="189">
                  <c:v>24.793777724780199</c:v>
                </c:pt>
                <c:pt idx="190">
                  <c:v>20.516921386073601</c:v>
                </c:pt>
                <c:pt idx="191">
                  <c:v>19.855860506566799</c:v>
                </c:pt>
                <c:pt idx="192">
                  <c:v>20.9689713214341</c:v>
                </c:pt>
                <c:pt idx="193">
                  <c:v>19.181571490244</c:v>
                </c:pt>
                <c:pt idx="194">
                  <c:v>21.327305552784399</c:v>
                </c:pt>
                <c:pt idx="195">
                  <c:v>17.2548671630645</c:v>
                </c:pt>
                <c:pt idx="196">
                  <c:v>16.762401376649098</c:v>
                </c:pt>
                <c:pt idx="197">
                  <c:v>16.308882151388399</c:v>
                </c:pt>
                <c:pt idx="198">
                  <c:v>16.658970693004399</c:v>
                </c:pt>
                <c:pt idx="199">
                  <c:v>15.5201742518259</c:v>
                </c:pt>
                <c:pt idx="200">
                  <c:v>14.4360915613176</c:v>
                </c:pt>
                <c:pt idx="201">
                  <c:v>16.709112050595301</c:v>
                </c:pt>
                <c:pt idx="202">
                  <c:v>18.179566127502099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20.031048181342499</c:v>
                </c:pt>
                <c:pt idx="231">
                  <c:v>18.977405815985399</c:v>
                </c:pt>
                <c:pt idx="232">
                  <c:v>20.323970168617201</c:v>
                </c:pt>
                <c:pt idx="233">
                  <c:v>21.616590339833099</c:v>
                </c:pt>
                <c:pt idx="234">
                  <c:v>23.4613358971365</c:v>
                </c:pt>
                <c:pt idx="235">
                  <c:v>20.793808549305599</c:v>
                </c:pt>
                <c:pt idx="236">
                  <c:v>18.956519487626998</c:v>
                </c:pt>
                <c:pt idx="237">
                  <c:v>16.460091702470798</c:v>
                </c:pt>
                <c:pt idx="238">
                  <c:v>15.8891044152876</c:v>
                </c:pt>
                <c:pt idx="239">
                  <c:v>16.533876733585199</c:v>
                </c:pt>
                <c:pt idx="240">
                  <c:v>20.209997804433499</c:v>
                </c:pt>
                <c:pt idx="241">
                  <c:v>18.077454420915899</c:v>
                </c:pt>
                <c:pt idx="242">
                  <c:v>17.040320654649999</c:v>
                </c:pt>
                <c:pt idx="243">
                  <c:v>19.761760947116102</c:v>
                </c:pt>
                <c:pt idx="244">
                  <c:v>19.367440492700801</c:v>
                </c:pt>
                <c:pt idx="245">
                  <c:v>17.544591582147401</c:v>
                </c:pt>
                <c:pt idx="246">
                  <c:v>17.023464128664699</c:v>
                </c:pt>
                <c:pt idx="247">
                  <c:v>18.189299726204599</c:v>
                </c:pt>
                <c:pt idx="248">
                  <c:v>19.003048908980901</c:v>
                </c:pt>
                <c:pt idx="249">
                  <c:v>16.8994427680807</c:v>
                </c:pt>
                <c:pt idx="250">
                  <c:v>17.301244196645499</c:v>
                </c:pt>
                <c:pt idx="251">
                  <c:v>18.129263397736299</c:v>
                </c:pt>
                <c:pt idx="252">
                  <c:v>16.264426652247501</c:v>
                </c:pt>
                <c:pt idx="253">
                  <c:v>17.162442459600399</c:v>
                </c:pt>
                <c:pt idx="254">
                  <c:v>19.1057662421617</c:v>
                </c:pt>
                <c:pt idx="255">
                  <c:v>18.7332141320727</c:v>
                </c:pt>
                <c:pt idx="256">
                  <c:v>18.9103221065069</c:v>
                </c:pt>
                <c:pt idx="257">
                  <c:v>20.6549891429847</c:v>
                </c:pt>
                <c:pt idx="258">
                  <c:v>18.137916148157</c:v>
                </c:pt>
                <c:pt idx="259">
                  <c:v>17.620943860467001</c:v>
                </c:pt>
                <c:pt idx="260">
                  <c:v>19.831397422556901</c:v>
                </c:pt>
                <c:pt idx="261">
                  <c:v>21.712806734867801</c:v>
                </c:pt>
                <c:pt idx="262">
                  <c:v>20.4991413461162</c:v>
                </c:pt>
                <c:pt idx="263">
                  <c:v>20.2163908087599</c:v>
                </c:pt>
                <c:pt idx="264">
                  <c:v>19.308577737679599</c:v>
                </c:pt>
                <c:pt idx="265">
                  <c:v>18.261535303476901</c:v>
                </c:pt>
                <c:pt idx="266">
                  <c:v>20.666214042529901</c:v>
                </c:pt>
                <c:pt idx="267">
                  <c:v>19.098777980470299</c:v>
                </c:pt>
                <c:pt idx="268">
                  <c:v>18.341736441901201</c:v>
                </c:pt>
                <c:pt idx="269">
                  <c:v>17.035845548877798</c:v>
                </c:pt>
                <c:pt idx="270">
                  <c:v>17.797947898352</c:v>
                </c:pt>
                <c:pt idx="271">
                  <c:v>19.824219524153499</c:v>
                </c:pt>
                <c:pt idx="272">
                  <c:v>20.6229606637886</c:v>
                </c:pt>
                <c:pt idx="273">
                  <c:v>21.165111136788099</c:v>
                </c:pt>
                <c:pt idx="274">
                  <c:v>22.511313746448302</c:v>
                </c:pt>
                <c:pt idx="275">
                  <c:v>21.671392548720899</c:v>
                </c:pt>
                <c:pt idx="276">
                  <c:v>21.370238516331899</c:v>
                </c:pt>
                <c:pt idx="277">
                  <c:v>20.134685703355501</c:v>
                </c:pt>
                <c:pt idx="278">
                  <c:v>21.7773210694541</c:v>
                </c:pt>
                <c:pt idx="279">
                  <c:v>24.019311018174498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676-4B46-A7CF-AF0C62E0473E}"/>
            </c:ext>
          </c:extLst>
        </c:ser>
        <c:ser>
          <c:idx val="2"/>
          <c:order val="2"/>
          <c:tx>
            <c:v>Medium low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3175">
                <a:solidFill>
                  <a:srgbClr val="FFC000"/>
                </a:solidFill>
              </a:ln>
              <a:effectLst/>
            </c:spPr>
          </c:marker>
          <c:xVal>
            <c:numRef>
              <c:f>Sheet3!$I$282:$I$493</c:f>
              <c:numCache>
                <c:formatCode>0</c:formatCode>
                <c:ptCount val="212"/>
                <c:pt idx="0">
                  <c:v>22.350721925133687</c:v>
                </c:pt>
                <c:pt idx="1">
                  <c:v>22.329339707200479</c:v>
                </c:pt>
                <c:pt idx="2">
                  <c:v>20.258471867007675</c:v>
                </c:pt>
                <c:pt idx="3">
                  <c:v>20.553121356650767</c:v>
                </c:pt>
                <c:pt idx="4">
                  <c:v>20.920241080038572</c:v>
                </c:pt>
                <c:pt idx="5">
                  <c:v>#N/A</c:v>
                </c:pt>
                <c:pt idx="6">
                  <c:v>34.620142547257515</c:v>
                </c:pt>
                <c:pt idx="7">
                  <c:v>30.809630048009037</c:v>
                </c:pt>
                <c:pt idx="8">
                  <c:v>30.099259324574554</c:v>
                </c:pt>
                <c:pt idx="9">
                  <c:v>29.375227201504231</c:v>
                </c:pt>
                <c:pt idx="10">
                  <c:v>#N/A</c:v>
                </c:pt>
                <c:pt idx="11">
                  <c:v>26.963909090909091</c:v>
                </c:pt>
                <c:pt idx="12">
                  <c:v>24.027050997782705</c:v>
                </c:pt>
                <c:pt idx="13">
                  <c:v>26.036800499271894</c:v>
                </c:pt>
                <c:pt idx="14">
                  <c:v>32.840380110154371</c:v>
                </c:pt>
                <c:pt idx="15">
                  <c:v>18.738437884378843</c:v>
                </c:pt>
                <c:pt idx="16">
                  <c:v>26.946679687500001</c:v>
                </c:pt>
                <c:pt idx="17">
                  <c:v>19.781583403895006</c:v>
                </c:pt>
                <c:pt idx="18">
                  <c:v>25.754278728606355</c:v>
                </c:pt>
                <c:pt idx="19">
                  <c:v>19.603678433699198</c:v>
                </c:pt>
                <c:pt idx="20">
                  <c:v>21.938639281129653</c:v>
                </c:pt>
                <c:pt idx="21">
                  <c:v>24.20387596899225</c:v>
                </c:pt>
                <c:pt idx="22">
                  <c:v>24.367945048654835</c:v>
                </c:pt>
                <c:pt idx="23">
                  <c:v>19.58337041156841</c:v>
                </c:pt>
                <c:pt idx="24">
                  <c:v>19.127780612244898</c:v>
                </c:pt>
                <c:pt idx="25">
                  <c:v>19.648695652173913</c:v>
                </c:pt>
                <c:pt idx="26">
                  <c:v>20.878303747534517</c:v>
                </c:pt>
                <c:pt idx="27">
                  <c:v>18.276297169811318</c:v>
                </c:pt>
                <c:pt idx="28">
                  <c:v>17.42890988372093</c:v>
                </c:pt>
                <c:pt idx="29">
                  <c:v>16.829438565549676</c:v>
                </c:pt>
                <c:pt idx="30">
                  <c:v>17.603269278762166</c:v>
                </c:pt>
                <c:pt idx="31">
                  <c:v>28.712536673023322</c:v>
                </c:pt>
                <c:pt idx="32">
                  <c:v>27.976865068677618</c:v>
                </c:pt>
                <c:pt idx="33">
                  <c:v>28.405972935137655</c:v>
                </c:pt>
                <c:pt idx="34">
                  <c:v>29.262043703423011</c:v>
                </c:pt>
                <c:pt idx="35">
                  <c:v>18.339913043478262</c:v>
                </c:pt>
                <c:pt idx="36">
                  <c:v>25.148622565362345</c:v>
                </c:pt>
                <c:pt idx="37">
                  <c:v>21.903526748480875</c:v>
                </c:pt>
                <c:pt idx="38">
                  <c:v>23.936940298507462</c:v>
                </c:pt>
                <c:pt idx="39">
                  <c:v>27.125731323132314</c:v>
                </c:pt>
                <c:pt idx="40">
                  <c:v>20.010149572649574</c:v>
                </c:pt>
                <c:pt idx="41">
                  <c:v>18.539727793696276</c:v>
                </c:pt>
                <c:pt idx="42">
                  <c:v>16.716758791957062</c:v>
                </c:pt>
                <c:pt idx="43">
                  <c:v>17.145833860159311</c:v>
                </c:pt>
                <c:pt idx="44">
                  <c:v>17.295200698080279</c:v>
                </c:pt>
                <c:pt idx="45">
                  <c:v>17.779459148446488</c:v>
                </c:pt>
                <c:pt idx="46">
                  <c:v>16.927593167701865</c:v>
                </c:pt>
                <c:pt idx="47">
                  <c:v>17.25478334956183</c:v>
                </c:pt>
                <c:pt idx="48">
                  <c:v>18.880931286700321</c:v>
                </c:pt>
                <c:pt idx="49">
                  <c:v>19.997228841832914</c:v>
                </c:pt>
                <c:pt idx="50">
                  <c:v>19.321841794569067</c:v>
                </c:pt>
                <c:pt idx="51">
                  <c:v>17.781345926800469</c:v>
                </c:pt>
                <c:pt idx="52">
                  <c:v>15.347222222222221</c:v>
                </c:pt>
                <c:pt idx="53">
                  <c:v>20.201233480176214</c:v>
                </c:pt>
                <c:pt idx="54">
                  <c:v>18.798387662110063</c:v>
                </c:pt>
                <c:pt idx="55">
                  <c:v>17.313551401869159</c:v>
                </c:pt>
                <c:pt idx="56">
                  <c:v>17.308212560386472</c:v>
                </c:pt>
                <c:pt idx="57">
                  <c:v>22.266228373702422</c:v>
                </c:pt>
                <c:pt idx="58">
                  <c:v>20.193157433763961</c:v>
                </c:pt>
                <c:pt idx="59">
                  <c:v>#N/A</c:v>
                </c:pt>
                <c:pt idx="60">
                  <c:v>31.171431077584316</c:v>
                </c:pt>
                <c:pt idx="61">
                  <c:v>26.628211009174311</c:v>
                </c:pt>
                <c:pt idx="62">
                  <c:v>26.181239530988279</c:v>
                </c:pt>
                <c:pt idx="63">
                  <c:v>23.493495934959348</c:v>
                </c:pt>
                <c:pt idx="64">
                  <c:v>28.635646772886851</c:v>
                </c:pt>
                <c:pt idx="65">
                  <c:v>31.139403187521197</c:v>
                </c:pt>
                <c:pt idx="66">
                  <c:v>24.868724090280978</c:v>
                </c:pt>
                <c:pt idx="67">
                  <c:v>26.978162263268647</c:v>
                </c:pt>
                <c:pt idx="68">
                  <c:v>#N/A</c:v>
                </c:pt>
                <c:pt idx="69">
                  <c:v>23.461291821561339</c:v>
                </c:pt>
                <c:pt idx="70">
                  <c:v>26.888575508746872</c:v>
                </c:pt>
                <c:pt idx="71">
                  <c:v>34.023544600938969</c:v>
                </c:pt>
                <c:pt idx="72">
                  <c:v>29.423268447261204</c:v>
                </c:pt>
                <c:pt idx="73">
                  <c:v>29.008594539939331</c:v>
                </c:pt>
                <c:pt idx="74">
                  <c:v>27.813868978163029</c:v>
                </c:pt>
                <c:pt idx="75">
                  <c:v>29.664887971698114</c:v>
                </c:pt>
                <c:pt idx="76">
                  <c:v>28.994878854625554</c:v>
                </c:pt>
                <c:pt idx="77">
                  <c:v>31.93706608962222</c:v>
                </c:pt>
                <c:pt idx="78">
                  <c:v>32.302991926547406</c:v>
                </c:pt>
                <c:pt idx="79">
                  <c:v>23.66263696128561</c:v>
                </c:pt>
                <c:pt idx="80">
                  <c:v>26.254315605928507</c:v>
                </c:pt>
                <c:pt idx="81">
                  <c:v>29.810614059460963</c:v>
                </c:pt>
                <c:pt idx="82">
                  <c:v>30.191906954204025</c:v>
                </c:pt>
                <c:pt idx="83">
                  <c:v>53.156259530107363</c:v>
                </c:pt>
                <c:pt idx="84">
                  <c:v>29.952391930835734</c:v>
                </c:pt>
                <c:pt idx="85">
                  <c:v>44.197722923842321</c:v>
                </c:pt>
                <c:pt idx="86">
                  <c:v>36.510122585438339</c:v>
                </c:pt>
                <c:pt idx="87">
                  <c:v>32.963622559652926</c:v>
                </c:pt>
                <c:pt idx="88">
                  <c:v>32.612110367120756</c:v>
                </c:pt>
                <c:pt idx="89">
                  <c:v>31.636209403780899</c:v>
                </c:pt>
                <c:pt idx="90">
                  <c:v>31.546324940724851</c:v>
                </c:pt>
                <c:pt idx="91">
                  <c:v>30.478210526315788</c:v>
                </c:pt>
                <c:pt idx="92">
                  <c:v>32.743267485317674</c:v>
                </c:pt>
                <c:pt idx="93">
                  <c:v>24.752754590984978</c:v>
                </c:pt>
                <c:pt idx="94">
                  <c:v>29.899103713188222</c:v>
                </c:pt>
                <c:pt idx="95">
                  <c:v>29.694401653203084</c:v>
                </c:pt>
                <c:pt idx="96">
                  <c:v>26.948285714285717</c:v>
                </c:pt>
                <c:pt idx="97">
                  <c:v>32.525340715502551</c:v>
                </c:pt>
                <c:pt idx="98">
                  <c:v>31.219344719414433</c:v>
                </c:pt>
                <c:pt idx="99">
                  <c:v>36.32159268347089</c:v>
                </c:pt>
                <c:pt idx="100">
                  <c:v>34.514848883048622</c:v>
                </c:pt>
                <c:pt idx="101">
                  <c:v>37.590674461713959</c:v>
                </c:pt>
                <c:pt idx="102">
                  <c:v>39.18966749379652</c:v>
                </c:pt>
                <c:pt idx="103">
                  <c:v>26.27490711631895</c:v>
                </c:pt>
                <c:pt idx="104">
                  <c:v>31.541813537675608</c:v>
                </c:pt>
                <c:pt idx="105">
                  <c:v>31.437864570124272</c:v>
                </c:pt>
                <c:pt idx="106">
                  <c:v>29.041565010413567</c:v>
                </c:pt>
                <c:pt idx="107">
                  <c:v>23.742596348884383</c:v>
                </c:pt>
                <c:pt idx="108">
                  <c:v>27.25005120327701</c:v>
                </c:pt>
                <c:pt idx="109">
                  <c:v>25.335011990407676</c:v>
                </c:pt>
                <c:pt idx="110">
                  <c:v>36.711628365716543</c:v>
                </c:pt>
                <c:pt idx="111">
                  <c:v>30.708861756597084</c:v>
                </c:pt>
                <c:pt idx="112">
                  <c:v>26.393335308056869</c:v>
                </c:pt>
                <c:pt idx="113">
                  <c:v>30.268913146654011</c:v>
                </c:pt>
                <c:pt idx="114">
                  <c:v>26.312996808819264</c:v>
                </c:pt>
                <c:pt idx="115">
                  <c:v>31.362662699888439</c:v>
                </c:pt>
                <c:pt idx="116">
                  <c:v>24.069502910882221</c:v>
                </c:pt>
                <c:pt idx="117">
                  <c:v>25.039703658905349</c:v>
                </c:pt>
                <c:pt idx="118">
                  <c:v>22.676465441819772</c:v>
                </c:pt>
                <c:pt idx="119">
                  <c:v>26.241428967045142</c:v>
                </c:pt>
                <c:pt idx="120">
                  <c:v>29.16557239057239</c:v>
                </c:pt>
                <c:pt idx="121">
                  <c:v>24.705475594493116</c:v>
                </c:pt>
                <c:pt idx="122">
                  <c:v>24.326310772163964</c:v>
                </c:pt>
                <c:pt idx="123">
                  <c:v>24.520262557077626</c:v>
                </c:pt>
                <c:pt idx="124">
                  <c:v>20.575344180225279</c:v>
                </c:pt>
                <c:pt idx="125">
                  <c:v>17.886510449651677</c:v>
                </c:pt>
                <c:pt idx="126">
                  <c:v>37.038015274199488</c:v>
                </c:pt>
                <c:pt idx="127">
                  <c:v>21.572398190045249</c:v>
                </c:pt>
                <c:pt idx="128">
                  <c:v>21.435161943319837</c:v>
                </c:pt>
                <c:pt idx="129">
                  <c:v>24.195538664904163</c:v>
                </c:pt>
                <c:pt idx="130">
                  <c:v>22.958916478555306</c:v>
                </c:pt>
                <c:pt idx="131">
                  <c:v>24.289365671641789</c:v>
                </c:pt>
                <c:pt idx="132">
                  <c:v>24.870443476031785</c:v>
                </c:pt>
                <c:pt idx="133">
                  <c:v>19.358536585365854</c:v>
                </c:pt>
                <c:pt idx="134">
                  <c:v>20.046868058640605</c:v>
                </c:pt>
                <c:pt idx="135">
                  <c:v>16.348685491723469</c:v>
                </c:pt>
                <c:pt idx="136">
                  <c:v>16.498215560314062</c:v>
                </c:pt>
                <c:pt idx="137">
                  <c:v>18.773422279376309</c:v>
                </c:pt>
                <c:pt idx="138">
                  <c:v>17.676413760603204</c:v>
                </c:pt>
                <c:pt idx="139">
                  <c:v>17.970504703328508</c:v>
                </c:pt>
                <c:pt idx="140">
                  <c:v>17.73965458276334</c:v>
                </c:pt>
                <c:pt idx="141">
                  <c:v>17.479467202814778</c:v>
                </c:pt>
                <c:pt idx="142">
                  <c:v>15.967143924302787</c:v>
                </c:pt>
                <c:pt idx="143">
                  <c:v>17.539574400508176</c:v>
                </c:pt>
                <c:pt idx="144">
                  <c:v>20.864157223234802</c:v>
                </c:pt>
                <c:pt idx="145">
                  <c:v>15.55033078880407</c:v>
                </c:pt>
                <c:pt idx="146">
                  <c:v>23.453643452541005</c:v>
                </c:pt>
                <c:pt idx="147">
                  <c:v>17.991204397801098</c:v>
                </c:pt>
                <c:pt idx="148">
                  <c:v>15.421245267143457</c:v>
                </c:pt>
                <c:pt idx="149">
                  <c:v>16.40810965162764</c:v>
                </c:pt>
                <c:pt idx="150">
                  <c:v>19.581444720154398</c:v>
                </c:pt>
                <c:pt idx="151">
                  <c:v>15.188957433682914</c:v>
                </c:pt>
                <c:pt idx="152">
                  <c:v>16.640843547224225</c:v>
                </c:pt>
                <c:pt idx="153">
                  <c:v>15.683498046426109</c:v>
                </c:pt>
                <c:pt idx="154">
                  <c:v>18.124860225214583</c:v>
                </c:pt>
                <c:pt idx="155">
                  <c:v>17.561969625802409</c:v>
                </c:pt>
                <c:pt idx="156">
                  <c:v>14.508092876465284</c:v>
                </c:pt>
                <c:pt idx="157">
                  <c:v>14.883265607683784</c:v>
                </c:pt>
                <c:pt idx="158">
                  <c:v>14.997454114860865</c:v>
                </c:pt>
                <c:pt idx="159">
                  <c:v>17.703688083273509</c:v>
                </c:pt>
                <c:pt idx="160">
                  <c:v>17.145698254364088</c:v>
                </c:pt>
                <c:pt idx="161">
                  <c:v>18.375756073376301</c:v>
                </c:pt>
                <c:pt idx="162">
                  <c:v>18.809562350119901</c:v>
                </c:pt>
                <c:pt idx="163">
                  <c:v>17.774010217113666</c:v>
                </c:pt>
                <c:pt idx="164">
                  <c:v>24.420260388799715</c:v>
                </c:pt>
                <c:pt idx="165">
                  <c:v>17.323449131513648</c:v>
                </c:pt>
                <c:pt idx="166">
                  <c:v>21.813333333333333</c:v>
                </c:pt>
                <c:pt idx="167">
                  <c:v>16.628621291448518</c:v>
                </c:pt>
                <c:pt idx="168">
                  <c:v>15.072323232323233</c:v>
                </c:pt>
                <c:pt idx="169">
                  <c:v>15.769297553275454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13.63676286072773</c:v>
                </c:pt>
                <c:pt idx="174">
                  <c:v>#N/A</c:v>
                </c:pt>
                <c:pt idx="175">
                  <c:v>13.737278761061948</c:v>
                </c:pt>
                <c:pt idx="176">
                  <c:v>14.95290927021696</c:v>
                </c:pt>
                <c:pt idx="177">
                  <c:v>15.060977364281602</c:v>
                </c:pt>
                <c:pt idx="178">
                  <c:v>17.222996171565011</c:v>
                </c:pt>
                <c:pt idx="179">
                  <c:v>11.671444695259593</c:v>
                </c:pt>
                <c:pt idx="180">
                  <c:v>11.196225163994601</c:v>
                </c:pt>
                <c:pt idx="181">
                  <c:v>13.121453946352263</c:v>
                </c:pt>
                <c:pt idx="182">
                  <c:v>14.044694767441861</c:v>
                </c:pt>
                <c:pt idx="183">
                  <c:v>#N/A</c:v>
                </c:pt>
                <c:pt idx="184">
                  <c:v>14.701292177165024</c:v>
                </c:pt>
                <c:pt idx="185">
                  <c:v>17.724253495591025</c:v>
                </c:pt>
                <c:pt idx="186">
                  <c:v>16.524858744241985</c:v>
                </c:pt>
                <c:pt idx="187">
                  <c:v>17.98384692710319</c:v>
                </c:pt>
                <c:pt idx="188">
                  <c:v>13.456345669443905</c:v>
                </c:pt>
                <c:pt idx="189">
                  <c:v>16.341428227939407</c:v>
                </c:pt>
                <c:pt idx="190">
                  <c:v>14.983968950388121</c:v>
                </c:pt>
                <c:pt idx="191">
                  <c:v>12.126741389481326</c:v>
                </c:pt>
                <c:pt idx="192">
                  <c:v>#N/A</c:v>
                </c:pt>
                <c:pt idx="193">
                  <c:v>24.229541129202794</c:v>
                </c:pt>
                <c:pt idx="194">
                  <c:v>17.155126275296873</c:v>
                </c:pt>
                <c:pt idx="195">
                  <c:v>15.626905978644729</c:v>
                </c:pt>
                <c:pt idx="196">
                  <c:v>14.151083081985194</c:v>
                </c:pt>
                <c:pt idx="197">
                  <c:v>15.746400815390496</c:v>
                </c:pt>
                <c:pt idx="198">
                  <c:v>#N/A</c:v>
                </c:pt>
                <c:pt idx="199">
                  <c:v>#N/A</c:v>
                </c:pt>
                <c:pt idx="200">
                  <c:v>13.333736187845302</c:v>
                </c:pt>
                <c:pt idx="201">
                  <c:v>16.074078681387032</c:v>
                </c:pt>
                <c:pt idx="202">
                  <c:v>15.907209236834696</c:v>
                </c:pt>
                <c:pt idx="203">
                  <c:v>18.013104720053359</c:v>
                </c:pt>
                <c:pt idx="204">
                  <c:v>10.485386221294364</c:v>
                </c:pt>
                <c:pt idx="205">
                  <c:v>16.400079249768858</c:v>
                </c:pt>
                <c:pt idx="206">
                  <c:v>18.481499649614577</c:v>
                </c:pt>
                <c:pt idx="207">
                  <c:v>14.6787072243346</c:v>
                </c:pt>
                <c:pt idx="208">
                  <c:v>27.715018587360596</c:v>
                </c:pt>
                <c:pt idx="209">
                  <c:v>17.193873042368303</c:v>
                </c:pt>
                <c:pt idx="210">
                  <c:v>18.060534124629079</c:v>
                </c:pt>
                <c:pt idx="211">
                  <c:v>19.540628864158275</c:v>
                </c:pt>
              </c:numCache>
            </c:numRef>
          </c:xVal>
          <c:yVal>
            <c:numRef>
              <c:f>Sheet3!$J$282:$J$493</c:f>
              <c:numCache>
                <c:formatCode>0</c:formatCode>
                <c:ptCount val="212"/>
                <c:pt idx="0">
                  <c:v>6.7819585354417402</c:v>
                </c:pt>
                <c:pt idx="1">
                  <c:v>5.6375079930720799</c:v>
                </c:pt>
                <c:pt idx="2">
                  <c:v>6.56599424320091</c:v>
                </c:pt>
                <c:pt idx="3">
                  <c:v>6.7234876384509503</c:v>
                </c:pt>
                <c:pt idx="4">
                  <c:v>7.0473399317854897</c:v>
                </c:pt>
                <c:pt idx="5">
                  <c:v>7.3666510539883099</c:v>
                </c:pt>
                <c:pt idx="6">
                  <c:v>9.5330398899164894</c:v>
                </c:pt>
                <c:pt idx="7">
                  <c:v>8.9053589625334801</c:v>
                </c:pt>
                <c:pt idx="8">
                  <c:v>8.896012976782</c:v>
                </c:pt>
                <c:pt idx="9">
                  <c:v>9.0472491888848499</c:v>
                </c:pt>
                <c:pt idx="10">
                  <c:v>9.12597135075303</c:v>
                </c:pt>
                <c:pt idx="11">
                  <c:v>7.5624274902647199</c:v>
                </c:pt>
                <c:pt idx="12">
                  <c:v>8.3288643868314391</c:v>
                </c:pt>
                <c:pt idx="13">
                  <c:v>9.1547376370312907</c:v>
                </c:pt>
                <c:pt idx="14">
                  <c:v>12.4974442593068</c:v>
                </c:pt>
                <c:pt idx="15">
                  <c:v>9.4166313430578992</c:v>
                </c:pt>
                <c:pt idx="16">
                  <c:v>8.6281617565500994</c:v>
                </c:pt>
                <c:pt idx="17">
                  <c:v>6.6324362640001704</c:v>
                </c:pt>
                <c:pt idx="18">
                  <c:v>8.17667392774778</c:v>
                </c:pt>
                <c:pt idx="19">
                  <c:v>8.8934424746562097</c:v>
                </c:pt>
                <c:pt idx="20">
                  <c:v>9.2471913571367601</c:v>
                </c:pt>
                <c:pt idx="21">
                  <c:v>7.8088086613559602</c:v>
                </c:pt>
                <c:pt idx="22">
                  <c:v>9.2735223198830798</c:v>
                </c:pt>
                <c:pt idx="23">
                  <c:v>7.2801487970242604</c:v>
                </c:pt>
                <c:pt idx="24">
                  <c:v>10.8748998650911</c:v>
                </c:pt>
                <c:pt idx="25">
                  <c:v>9.8787412786703097</c:v>
                </c:pt>
                <c:pt idx="26">
                  <c:v>9.2676456548154995</c:v>
                </c:pt>
                <c:pt idx="27">
                  <c:v>10.628048448466201</c:v>
                </c:pt>
                <c:pt idx="28">
                  <c:v>10.4107237744989</c:v>
                </c:pt>
                <c:pt idx="29">
                  <c:v>9.4050538320175008</c:v>
                </c:pt>
                <c:pt idx="30">
                  <c:v>9.1798634490052002</c:v>
                </c:pt>
                <c:pt idx="31">
                  <c:v>12.818905332585899</c:v>
                </c:pt>
                <c:pt idx="32">
                  <c:v>8.8835281627423797</c:v>
                </c:pt>
                <c:pt idx="33">
                  <c:v>8.1228402510408397</c:v>
                </c:pt>
                <c:pt idx="34">
                  <c:v>10.5961461931985</c:v>
                </c:pt>
                <c:pt idx="35">
                  <c:v>13.652084963154</c:v>
                </c:pt>
                <c:pt idx="36">
                  <c:v>10.460673377220401</c:v>
                </c:pt>
                <c:pt idx="37">
                  <c:v>12.003843581202499</c:v>
                </c:pt>
                <c:pt idx="38">
                  <c:v>11.1611424457158</c:v>
                </c:pt>
                <c:pt idx="39">
                  <c:v>11.3746567598553</c:v>
                </c:pt>
                <c:pt idx="40">
                  <c:v>11.5585079611797</c:v>
                </c:pt>
                <c:pt idx="41">
                  <c:v>13.6212346197656</c:v>
                </c:pt>
                <c:pt idx="42">
                  <c:v>12.4846593332319</c:v>
                </c:pt>
                <c:pt idx="43">
                  <c:v>12.1353076658263</c:v>
                </c:pt>
                <c:pt idx="44">
                  <c:v>11.5028955746075</c:v>
                </c:pt>
                <c:pt idx="45">
                  <c:v>10.217732789425</c:v>
                </c:pt>
                <c:pt idx="46">
                  <c:v>11.1414627400627</c:v>
                </c:pt>
                <c:pt idx="47">
                  <c:v>12.9917625105257</c:v>
                </c:pt>
                <c:pt idx="48">
                  <c:v>12.7333971250792</c:v>
                </c:pt>
                <c:pt idx="49">
                  <c:v>13.621036438512601</c:v>
                </c:pt>
                <c:pt idx="50">
                  <c:v>17</c:v>
                </c:pt>
                <c:pt idx="51">
                  <c:v>22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18.401925267695201</c:v>
                </c:pt>
                <c:pt idx="61">
                  <c:v>21.7490555956756</c:v>
                </c:pt>
                <c:pt idx="62">
                  <c:v>18.988531767591901</c:v>
                </c:pt>
                <c:pt idx="63">
                  <c:v>14.289614305377601</c:v>
                </c:pt>
                <c:pt idx="64">
                  <c:v>26.072025275501801</c:v>
                </c:pt>
                <c:pt idx="65">
                  <c:v>15.1618042255347</c:v>
                </c:pt>
                <c:pt idx="66">
                  <c:v>22.177204403567998</c:v>
                </c:pt>
                <c:pt idx="67">
                  <c:v>24.3717432532709</c:v>
                </c:pt>
                <c:pt idx="68">
                  <c:v>9.9446304105248498</c:v>
                </c:pt>
                <c:pt idx="69">
                  <c:v>13.9430472547441</c:v>
                </c:pt>
                <c:pt idx="70">
                  <c:v>17.452227315578298</c:v>
                </c:pt>
                <c:pt idx="71">
                  <c:v>20.669855766812301</c:v>
                </c:pt>
                <c:pt idx="72">
                  <c:v>18.9433439368682</c:v>
                </c:pt>
                <c:pt idx="73">
                  <c:v>24.473672838608099</c:v>
                </c:pt>
                <c:pt idx="74">
                  <c:v>22.4825587321765</c:v>
                </c:pt>
                <c:pt idx="75">
                  <c:v>22.234570518256898</c:v>
                </c:pt>
                <c:pt idx="76">
                  <c:v>11.434191476938</c:v>
                </c:pt>
                <c:pt idx="77">
                  <c:v>24.700568145110498</c:v>
                </c:pt>
                <c:pt idx="78">
                  <c:v>25.6353904380722</c:v>
                </c:pt>
                <c:pt idx="79">
                  <c:v>28.5602917526755</c:v>
                </c:pt>
                <c:pt idx="80">
                  <c:v>29.460574078068099</c:v>
                </c:pt>
                <c:pt idx="81">
                  <c:v>29.349960899281001</c:v>
                </c:pt>
                <c:pt idx="82">
                  <c:v>29.631839703566801</c:v>
                </c:pt>
                <c:pt idx="83">
                  <c:v>30.437832073462399</c:v>
                </c:pt>
                <c:pt idx="84">
                  <c:v>28.4570191625319</c:v>
                </c:pt>
                <c:pt idx="85">
                  <c:v>9.0383630840657805</c:v>
                </c:pt>
                <c:pt idx="86">
                  <c:v>16.036907988701401</c:v>
                </c:pt>
                <c:pt idx="87">
                  <c:v>30.661334630837299</c:v>
                </c:pt>
                <c:pt idx="88">
                  <c:v>30.263877866821701</c:v>
                </c:pt>
                <c:pt idx="89">
                  <c:v>16.731635122513602</c:v>
                </c:pt>
                <c:pt idx="90">
                  <c:v>30.254154137668099</c:v>
                </c:pt>
                <c:pt idx="91">
                  <c:v>32.954274759127898</c:v>
                </c:pt>
                <c:pt idx="92">
                  <c:v>35.063541960445697</c:v>
                </c:pt>
                <c:pt idx="93">
                  <c:v>32.253851017475696</c:v>
                </c:pt>
                <c:pt idx="94">
                  <c:v>22.547809230520802</c:v>
                </c:pt>
                <c:pt idx="95">
                  <c:v>18.259031275065499</c:v>
                </c:pt>
                <c:pt idx="96">
                  <c:v>19.714511205054801</c:v>
                </c:pt>
                <c:pt idx="97">
                  <c:v>19.012619719225501</c:v>
                </c:pt>
                <c:pt idx="98">
                  <c:v>27.302614619483201</c:v>
                </c:pt>
                <c:pt idx="99">
                  <c:v>25.373484461061</c:v>
                </c:pt>
                <c:pt idx="100">
                  <c:v>25.2973762522352</c:v>
                </c:pt>
                <c:pt idx="101">
                  <c:v>25.595762894513399</c:v>
                </c:pt>
                <c:pt idx="102">
                  <c:v>23.690669194223201</c:v>
                </c:pt>
                <c:pt idx="103">
                  <c:v>28.4623699905842</c:v>
                </c:pt>
                <c:pt idx="104">
                  <c:v>22.950215487456699</c:v>
                </c:pt>
                <c:pt idx="105">
                  <c:v>20.492637858079899</c:v>
                </c:pt>
                <c:pt idx="106">
                  <c:v>19.881619078704102</c:v>
                </c:pt>
                <c:pt idx="107">
                  <c:v>19.240471410294301</c:v>
                </c:pt>
                <c:pt idx="108">
                  <c:v>17.604331686112701</c:v>
                </c:pt>
                <c:pt idx="109">
                  <c:v>17.6692754712941</c:v>
                </c:pt>
                <c:pt idx="110">
                  <c:v>17.138851108756999</c:v>
                </c:pt>
                <c:pt idx="111">
                  <c:v>18.660895114099699</c:v>
                </c:pt>
                <c:pt idx="112">
                  <c:v>15.8265404709423</c:v>
                </c:pt>
                <c:pt idx="113">
                  <c:v>15.618090736034301</c:v>
                </c:pt>
                <c:pt idx="114">
                  <c:v>15.4416397600175</c:v>
                </c:pt>
                <c:pt idx="115">
                  <c:v>13.832902578943999</c:v>
                </c:pt>
                <c:pt idx="116">
                  <c:v>12.6566416828674</c:v>
                </c:pt>
                <c:pt idx="117">
                  <c:v>14.6733014486492</c:v>
                </c:pt>
                <c:pt idx="118">
                  <c:v>14.7949238450749</c:v>
                </c:pt>
                <c:pt idx="119">
                  <c:v>17.229191371900299</c:v>
                </c:pt>
                <c:pt idx="120">
                  <c:v>16.1563361864259</c:v>
                </c:pt>
                <c:pt idx="121">
                  <c:v>15.0758642965863</c:v>
                </c:pt>
                <c:pt idx="122">
                  <c:v>14.714807224310601</c:v>
                </c:pt>
                <c:pt idx="123">
                  <c:v>14.779087436079999</c:v>
                </c:pt>
                <c:pt idx="124">
                  <c:v>12.7679790594305</c:v>
                </c:pt>
                <c:pt idx="125">
                  <c:v>13.5994748815377</c:v>
                </c:pt>
                <c:pt idx="126">
                  <c:v>15.5279391030861</c:v>
                </c:pt>
                <c:pt idx="127">
                  <c:v>14.774809460121601</c:v>
                </c:pt>
                <c:pt idx="128">
                  <c:v>13.7361665872077</c:v>
                </c:pt>
                <c:pt idx="129">
                  <c:v>13.809914348684201</c:v>
                </c:pt>
                <c:pt idx="130">
                  <c:v>14.6225096046419</c:v>
                </c:pt>
                <c:pt idx="131">
                  <c:v>15.697921693260099</c:v>
                </c:pt>
                <c:pt idx="132">
                  <c:v>15.193207950389001</c:v>
                </c:pt>
                <c:pt idx="133">
                  <c:v>13.3931790983659</c:v>
                </c:pt>
                <c:pt idx="134">
                  <c:v>13.9603161389768</c:v>
                </c:pt>
                <c:pt idx="135">
                  <c:v>16.270552887896802</c:v>
                </c:pt>
                <c:pt idx="136">
                  <c:v>13.6863676093915</c:v>
                </c:pt>
                <c:pt idx="137">
                  <c:v>17.691425643764401</c:v>
                </c:pt>
                <c:pt idx="138">
                  <c:v>12.831690357200401</c:v>
                </c:pt>
                <c:pt idx="139">
                  <c:v>14.273761368685401</c:v>
                </c:pt>
                <c:pt idx="140">
                  <c:v>12.0269010994362</c:v>
                </c:pt>
                <c:pt idx="141">
                  <c:v>11.525581622754499</c:v>
                </c:pt>
                <c:pt idx="142">
                  <c:v>11.321388136984799</c:v>
                </c:pt>
                <c:pt idx="143">
                  <c:v>13.828073955392201</c:v>
                </c:pt>
                <c:pt idx="144">
                  <c:v>12.7395225863402</c:v>
                </c:pt>
                <c:pt idx="145">
                  <c:v>13.8626856915935</c:v>
                </c:pt>
                <c:pt idx="146">
                  <c:v>10.6166939218122</c:v>
                </c:pt>
                <c:pt idx="147">
                  <c:v>11.0329725534601</c:v>
                </c:pt>
                <c:pt idx="148">
                  <c:v>10.7928130369237</c:v>
                </c:pt>
                <c:pt idx="149">
                  <c:v>11.151184872459</c:v>
                </c:pt>
                <c:pt idx="150">
                  <c:v>11.4192528899625</c:v>
                </c:pt>
                <c:pt idx="151">
                  <c:v>11.0929842860769</c:v>
                </c:pt>
                <c:pt idx="152">
                  <c:v>13.260815476904099</c:v>
                </c:pt>
                <c:pt idx="153">
                  <c:v>13.240512775271901</c:v>
                </c:pt>
                <c:pt idx="154">
                  <c:v>14.3844713203107</c:v>
                </c:pt>
                <c:pt idx="155">
                  <c:v>14.2873465337184</c:v>
                </c:pt>
                <c:pt idx="156">
                  <c:v>11.6495517605464</c:v>
                </c:pt>
                <c:pt idx="157">
                  <c:v>12.052189934905099</c:v>
                </c:pt>
                <c:pt idx="158">
                  <c:v>11.780862523011301</c:v>
                </c:pt>
                <c:pt idx="159">
                  <c:v>14.3629066198492</c:v>
                </c:pt>
                <c:pt idx="160">
                  <c:v>11.0762163879707</c:v>
                </c:pt>
                <c:pt idx="161">
                  <c:v>12.798262509160701</c:v>
                </c:pt>
                <c:pt idx="162">
                  <c:v>10.856034976104301</c:v>
                </c:pt>
                <c:pt idx="163">
                  <c:v>10.1877430976571</c:v>
                </c:pt>
                <c:pt idx="164">
                  <c:v>13.0540062802155</c:v>
                </c:pt>
                <c:pt idx="165">
                  <c:v>11.2629582725919</c:v>
                </c:pt>
                <c:pt idx="166">
                  <c:v>10.634722184451901</c:v>
                </c:pt>
                <c:pt idx="167">
                  <c:v>10.389975048624001</c:v>
                </c:pt>
                <c:pt idx="168">
                  <c:v>11.228167744193801</c:v>
                </c:pt>
                <c:pt idx="169">
                  <c:v>11.8222216351082</c:v>
                </c:pt>
                <c:pt idx="170">
                  <c:v>#N/A</c:v>
                </c:pt>
                <c:pt idx="171">
                  <c:v>18.3399924429613</c:v>
                </c:pt>
                <c:pt idx="172">
                  <c:v>12.8682514770015</c:v>
                </c:pt>
                <c:pt idx="173">
                  <c:v>13.8905342564855</c:v>
                </c:pt>
                <c:pt idx="174">
                  <c:v>#N/A</c:v>
                </c:pt>
                <c:pt idx="175">
                  <c:v>7.3095506043211298</c:v>
                </c:pt>
                <c:pt idx="176">
                  <c:v>7.8595276829992402</c:v>
                </c:pt>
                <c:pt idx="177">
                  <c:v>7.15822089473519</c:v>
                </c:pt>
                <c:pt idx="178">
                  <c:v>8.7636436250765701</c:v>
                </c:pt>
                <c:pt idx="179">
                  <c:v>6.4195221898854298</c:v>
                </c:pt>
                <c:pt idx="180">
                  <c:v>6.98971064008244</c:v>
                </c:pt>
                <c:pt idx="181">
                  <c:v>6.7346634623937698</c:v>
                </c:pt>
                <c:pt idx="182">
                  <c:v>6.1984884794186197</c:v>
                </c:pt>
                <c:pt idx="183">
                  <c:v>8.9718589330478693</c:v>
                </c:pt>
                <c:pt idx="184">
                  <c:v>7.4418402935524197</c:v>
                </c:pt>
                <c:pt idx="185">
                  <c:v>7.7834671692090698</c:v>
                </c:pt>
                <c:pt idx="186">
                  <c:v>7.6038994799230801</c:v>
                </c:pt>
                <c:pt idx="187">
                  <c:v>6.83226143407627</c:v>
                </c:pt>
                <c:pt idx="188">
                  <c:v>7.3649879189481799</c:v>
                </c:pt>
                <c:pt idx="189">
                  <c:v>7.0089907765605401</c:v>
                </c:pt>
                <c:pt idx="190">
                  <c:v>6.8180712163092201</c:v>
                </c:pt>
                <c:pt idx="191">
                  <c:v>7.1786154132187097</c:v>
                </c:pt>
                <c:pt idx="192">
                  <c:v>8.5742045735490997</c:v>
                </c:pt>
                <c:pt idx="193">
                  <c:v>7.6961890157600203</c:v>
                </c:pt>
                <c:pt idx="194">
                  <c:v>7.7547472066248</c:v>
                </c:pt>
                <c:pt idx="195">
                  <c:v>7.0053587992466699</c:v>
                </c:pt>
                <c:pt idx="196">
                  <c:v>7.4928249301575098</c:v>
                </c:pt>
                <c:pt idx="197">
                  <c:v>7.6963821292303303</c:v>
                </c:pt>
                <c:pt idx="198">
                  <c:v>#N/A</c:v>
                </c:pt>
                <c:pt idx="199">
                  <c:v>#N/A</c:v>
                </c:pt>
                <c:pt idx="200">
                  <c:v>17.767679361837398</c:v>
                </c:pt>
                <c:pt idx="201">
                  <c:v>17.5673767127426</c:v>
                </c:pt>
                <c:pt idx="202">
                  <c:v>13.630645183259301</c:v>
                </c:pt>
                <c:pt idx="203">
                  <c:v>14.773538498418199</c:v>
                </c:pt>
                <c:pt idx="204">
                  <c:v>13.603405576173699</c:v>
                </c:pt>
                <c:pt idx="205">
                  <c:v>15.039503747362801</c:v>
                </c:pt>
                <c:pt idx="206">
                  <c:v>13.905445035742</c:v>
                </c:pt>
                <c:pt idx="207">
                  <c:v>13.315294031235</c:v>
                </c:pt>
                <c:pt idx="208">
                  <c:v>15.706559109340301</c:v>
                </c:pt>
                <c:pt idx="209">
                  <c:v>13.156183057278801</c:v>
                </c:pt>
                <c:pt idx="210">
                  <c:v>16.767528334551699</c:v>
                </c:pt>
                <c:pt idx="211">
                  <c:v>17.928054918084101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76-4B46-A7CF-AF0C62E0473E}"/>
            </c:ext>
          </c:extLst>
        </c:ser>
        <c:ser>
          <c:idx val="3"/>
          <c:order val="3"/>
          <c:tx>
            <c:v>Medium High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3175">
                <a:solidFill>
                  <a:srgbClr val="00B050"/>
                </a:solidFill>
              </a:ln>
              <a:effectLst/>
            </c:spPr>
          </c:marker>
          <c:xVal>
            <c:numRef>
              <c:f>Sheet3!$I$494:$I$1033</c:f>
              <c:numCache>
                <c:formatCode>0</c:formatCode>
                <c:ptCount val="540"/>
                <c:pt idx="0">
                  <c:v>66.746358940176634</c:v>
                </c:pt>
                <c:pt idx="1">
                  <c:v>46.834007122918464</c:v>
                </c:pt>
                <c:pt idx="2">
                  <c:v>42.06099646226415</c:v>
                </c:pt>
                <c:pt idx="3">
                  <c:v>42.535761298815267</c:v>
                </c:pt>
                <c:pt idx="4">
                  <c:v>37.846591443347442</c:v>
                </c:pt>
                <c:pt idx="5">
                  <c:v>25.698045738045739</c:v>
                </c:pt>
                <c:pt idx="6">
                  <c:v>22.280484189723317</c:v>
                </c:pt>
                <c:pt idx="7">
                  <c:v>24.417889587700909</c:v>
                </c:pt>
                <c:pt idx="8">
                  <c:v>26.765629703963874</c:v>
                </c:pt>
                <c:pt idx="9">
                  <c:v>27.088466111771702</c:v>
                </c:pt>
                <c:pt idx="10">
                  <c:v>45.582721186900663</c:v>
                </c:pt>
                <c:pt idx="11">
                  <c:v>30.45490673154907</c:v>
                </c:pt>
                <c:pt idx="12">
                  <c:v>34.141257050765518</c:v>
                </c:pt>
                <c:pt idx="13">
                  <c:v>47.597058823529409</c:v>
                </c:pt>
                <c:pt idx="14">
                  <c:v>33.477065868263473</c:v>
                </c:pt>
                <c:pt idx="15">
                  <c:v>37.769263607257201</c:v>
                </c:pt>
                <c:pt idx="16">
                  <c:v>25.775585937500001</c:v>
                </c:pt>
                <c:pt idx="17">
                  <c:v>33.962101313320829</c:v>
                </c:pt>
                <c:pt idx="18">
                  <c:v>41.275382475660635</c:v>
                </c:pt>
                <c:pt idx="19">
                  <c:v>29.349614395886892</c:v>
                </c:pt>
                <c:pt idx="20">
                  <c:v>39.32292358803987</c:v>
                </c:pt>
                <c:pt idx="21">
                  <c:v>39.405627705627701</c:v>
                </c:pt>
                <c:pt idx="22">
                  <c:v>35.464763458401301</c:v>
                </c:pt>
                <c:pt idx="23">
                  <c:v>43.440581891146223</c:v>
                </c:pt>
                <c:pt idx="24">
                  <c:v>20.911649365628602</c:v>
                </c:pt>
                <c:pt idx="25">
                  <c:v>26.298609179415855</c:v>
                </c:pt>
                <c:pt idx="26">
                  <c:v>24.004371373307546</c:v>
                </c:pt>
                <c:pt idx="27">
                  <c:v>30.917105263157893</c:v>
                </c:pt>
                <c:pt idx="28">
                  <c:v>20.125474683544304</c:v>
                </c:pt>
                <c:pt idx="29">
                  <c:v>16.081118421052633</c:v>
                </c:pt>
                <c:pt idx="30">
                  <c:v>27.680610169491526</c:v>
                </c:pt>
                <c:pt idx="31">
                  <c:v>23.659219858156032</c:v>
                </c:pt>
                <c:pt idx="32">
                  <c:v>29.446228983186547</c:v>
                </c:pt>
                <c:pt idx="33">
                  <c:v>17.311125000000001</c:v>
                </c:pt>
                <c:pt idx="34">
                  <c:v>24.800713606089438</c:v>
                </c:pt>
                <c:pt idx="35">
                  <c:v>26.373868046571801</c:v>
                </c:pt>
                <c:pt idx="36">
                  <c:v>22.867637540453075</c:v>
                </c:pt>
                <c:pt idx="37">
                  <c:v>20.953497942386832</c:v>
                </c:pt>
                <c:pt idx="38">
                  <c:v>27.728771929824561</c:v>
                </c:pt>
                <c:pt idx="39">
                  <c:v>26.38031746031746</c:v>
                </c:pt>
                <c:pt idx="40">
                  <c:v>17.350373134328358</c:v>
                </c:pt>
                <c:pt idx="41">
                  <c:v>21.645732255166219</c:v>
                </c:pt>
                <c:pt idx="42">
                  <c:v>29.017403754374801</c:v>
                </c:pt>
                <c:pt idx="43">
                  <c:v>17.64325925925926</c:v>
                </c:pt>
                <c:pt idx="44">
                  <c:v>83.725303168288363</c:v>
                </c:pt>
                <c:pt idx="45">
                  <c:v>63.334002450533127</c:v>
                </c:pt>
                <c:pt idx="46">
                  <c:v>40.172909622763363</c:v>
                </c:pt>
                <c:pt idx="47">
                  <c:v>32.716740904253221</c:v>
                </c:pt>
                <c:pt idx="48">
                  <c:v>44.057836899942167</c:v>
                </c:pt>
                <c:pt idx="49">
                  <c:v>33.202811817231883</c:v>
                </c:pt>
                <c:pt idx="50">
                  <c:v>52.140618657140536</c:v>
                </c:pt>
                <c:pt idx="51">
                  <c:v>50.935889041014342</c:v>
                </c:pt>
                <c:pt idx="52">
                  <c:v>46.545092357841362</c:v>
                </c:pt>
                <c:pt idx="53">
                  <c:v>39.196266056477199</c:v>
                </c:pt>
                <c:pt idx="54">
                  <c:v>35.764728125236331</c:v>
                </c:pt>
                <c:pt idx="55">
                  <c:v>34.99534386688039</c:v>
                </c:pt>
                <c:pt idx="56">
                  <c:v>40.587530437011409</c:v>
                </c:pt>
                <c:pt idx="57">
                  <c:v>52.330260003687997</c:v>
                </c:pt>
                <c:pt idx="58">
                  <c:v>62.217527842527844</c:v>
                </c:pt>
                <c:pt idx="59">
                  <c:v>35.561688237576753</c:v>
                </c:pt>
                <c:pt idx="60">
                  <c:v>41.710504404224551</c:v>
                </c:pt>
                <c:pt idx="61">
                  <c:v>53.316718325004743</c:v>
                </c:pt>
                <c:pt idx="62">
                  <c:v>63.120184748427683</c:v>
                </c:pt>
                <c:pt idx="63">
                  <c:v>30.141848927398506</c:v>
                </c:pt>
                <c:pt idx="64">
                  <c:v>32.778487654889254</c:v>
                </c:pt>
                <c:pt idx="65">
                  <c:v>39.795556278994063</c:v>
                </c:pt>
                <c:pt idx="66">
                  <c:v>27.497237569060776</c:v>
                </c:pt>
                <c:pt idx="67">
                  <c:v>28.950371199023696</c:v>
                </c:pt>
                <c:pt idx="68">
                  <c:v>37.101837540786541</c:v>
                </c:pt>
                <c:pt idx="69">
                  <c:v>48.592316842151632</c:v>
                </c:pt>
                <c:pt idx="70">
                  <c:v>28.783104140914709</c:v>
                </c:pt>
                <c:pt idx="71">
                  <c:v>29.832974734124306</c:v>
                </c:pt>
                <c:pt idx="72">
                  <c:v>38.932255234391675</c:v>
                </c:pt>
                <c:pt idx="73">
                  <c:v>40.97454861866435</c:v>
                </c:pt>
                <c:pt idx="74">
                  <c:v>36.856911421356074</c:v>
                </c:pt>
                <c:pt idx="75">
                  <c:v>46.031887012230627</c:v>
                </c:pt>
                <c:pt idx="76">
                  <c:v>33.522400796472766</c:v>
                </c:pt>
                <c:pt idx="77">
                  <c:v>32.195834984370187</c:v>
                </c:pt>
                <c:pt idx="78">
                  <c:v>30.197434069850317</c:v>
                </c:pt>
                <c:pt idx="79">
                  <c:v>39.050017661603668</c:v>
                </c:pt>
                <c:pt idx="80">
                  <c:v>32.655572478050523</c:v>
                </c:pt>
                <c:pt idx="81">
                  <c:v>33.103776595744684</c:v>
                </c:pt>
                <c:pt idx="82">
                  <c:v>74.707218167072185</c:v>
                </c:pt>
                <c:pt idx="83">
                  <c:v>29.704789580198224</c:v>
                </c:pt>
                <c:pt idx="84">
                  <c:v>49.014863410383889</c:v>
                </c:pt>
                <c:pt idx="85">
                  <c:v>49.136333709556062</c:v>
                </c:pt>
                <c:pt idx="86">
                  <c:v>41.294587463452899</c:v>
                </c:pt>
                <c:pt idx="87">
                  <c:v>34.821023597916025</c:v>
                </c:pt>
                <c:pt idx="88">
                  <c:v>128.39567047504511</c:v>
                </c:pt>
                <c:pt idx="89">
                  <c:v>75.62093525920335</c:v>
                </c:pt>
                <c:pt idx="90">
                  <c:v>51.102473498233216</c:v>
                </c:pt>
                <c:pt idx="91">
                  <c:v>47.401743919229006</c:v>
                </c:pt>
                <c:pt idx="92">
                  <c:v>31.754870908916402</c:v>
                </c:pt>
                <c:pt idx="93">
                  <c:v>27.712370311252993</c:v>
                </c:pt>
                <c:pt idx="94">
                  <c:v>27.591366331357001</c:v>
                </c:pt>
                <c:pt idx="95">
                  <c:v>30.838301258862685</c:v>
                </c:pt>
                <c:pt idx="96">
                  <c:v>32.589939141822661</c:v>
                </c:pt>
                <c:pt idx="97">
                  <c:v>29.714243257299945</c:v>
                </c:pt>
                <c:pt idx="98">
                  <c:v>50.056271846885565</c:v>
                </c:pt>
                <c:pt idx="99">
                  <c:v>25.16535762420412</c:v>
                </c:pt>
                <c:pt idx="100">
                  <c:v>28.358096542280041</c:v>
                </c:pt>
                <c:pt idx="101">
                  <c:v>32.433116168880616</c:v>
                </c:pt>
                <c:pt idx="102">
                  <c:v>34.746550324675326</c:v>
                </c:pt>
                <c:pt idx="103">
                  <c:v>32.214685252597</c:v>
                </c:pt>
                <c:pt idx="104">
                  <c:v>104.58716455473942</c:v>
                </c:pt>
                <c:pt idx="105">
                  <c:v>34.405734691734061</c:v>
                </c:pt>
                <c:pt idx="106">
                  <c:v>40.14894470748736</c:v>
                </c:pt>
                <c:pt idx="107">
                  <c:v>30.729135023561945</c:v>
                </c:pt>
                <c:pt idx="108">
                  <c:v>41.508048889551347</c:v>
                </c:pt>
                <c:pt idx="109">
                  <c:v>38.379519450800913</c:v>
                </c:pt>
                <c:pt idx="110">
                  <c:v>38.215174688858902</c:v>
                </c:pt>
                <c:pt idx="111">
                  <c:v>55.914248779086464</c:v>
                </c:pt>
                <c:pt idx="112">
                  <c:v>64.481896890987798</c:v>
                </c:pt>
                <c:pt idx="113">
                  <c:v>50.791356184798808</c:v>
                </c:pt>
                <c:pt idx="114">
                  <c:v>38.115883859948759</c:v>
                </c:pt>
                <c:pt idx="115">
                  <c:v>27.463851567498402</c:v>
                </c:pt>
                <c:pt idx="116">
                  <c:v>31.561563572444964</c:v>
                </c:pt>
                <c:pt idx="117">
                  <c:v>34.498871040578031</c:v>
                </c:pt>
                <c:pt idx="118">
                  <c:v>28.337185876365179</c:v>
                </c:pt>
                <c:pt idx="119">
                  <c:v>30.188181818181814</c:v>
                </c:pt>
                <c:pt idx="120">
                  <c:v>30.698291743426559</c:v>
                </c:pt>
                <c:pt idx="121">
                  <c:v>26.548429451570545</c:v>
                </c:pt>
                <c:pt idx="122">
                  <c:v>66.503225124246597</c:v>
                </c:pt>
                <c:pt idx="123">
                  <c:v>53.392068392305873</c:v>
                </c:pt>
                <c:pt idx="124">
                  <c:v>83.460863651819096</c:v>
                </c:pt>
                <c:pt idx="125">
                  <c:v>52.868495742667932</c:v>
                </c:pt>
                <c:pt idx="126">
                  <c:v>25.884499951592602</c:v>
                </c:pt>
                <c:pt idx="127">
                  <c:v>34.377526847757423</c:v>
                </c:pt>
                <c:pt idx="128">
                  <c:v>37.883452907952979</c:v>
                </c:pt>
                <c:pt idx="129">
                  <c:v>29.779535864978904</c:v>
                </c:pt>
                <c:pt idx="130">
                  <c:v>24.402600821311992</c:v>
                </c:pt>
                <c:pt idx="131">
                  <c:v>34.305609151047413</c:v>
                </c:pt>
                <c:pt idx="132">
                  <c:v>33.239195842450762</c:v>
                </c:pt>
                <c:pt idx="133">
                  <c:v>60.338475986047754</c:v>
                </c:pt>
                <c:pt idx="134">
                  <c:v>62.688059495937196</c:v>
                </c:pt>
                <c:pt idx="135">
                  <c:v>91.789601554907691</c:v>
                </c:pt>
                <c:pt idx="136">
                  <c:v>41.960819234194126</c:v>
                </c:pt>
                <c:pt idx="137">
                  <c:v>25.139222275564091</c:v>
                </c:pt>
                <c:pt idx="138">
                  <c:v>20.661254683447016</c:v>
                </c:pt>
                <c:pt idx="139">
                  <c:v>25.946232837198572</c:v>
                </c:pt>
                <c:pt idx="140">
                  <c:v>26.148022598870057</c:v>
                </c:pt>
                <c:pt idx="141">
                  <c:v>33.401164604346469</c:v>
                </c:pt>
                <c:pt idx="142">
                  <c:v>30.985686882101227</c:v>
                </c:pt>
                <c:pt idx="143">
                  <c:v>33.35040841755503</c:v>
                </c:pt>
                <c:pt idx="144">
                  <c:v>33.738934733683415</c:v>
                </c:pt>
                <c:pt idx="145">
                  <c:v>32.226577437858509</c:v>
                </c:pt>
                <c:pt idx="146">
                  <c:v>56.435792019347033</c:v>
                </c:pt>
                <c:pt idx="147">
                  <c:v>87.980510568213006</c:v>
                </c:pt>
                <c:pt idx="148">
                  <c:v>34.273259075246415</c:v>
                </c:pt>
                <c:pt idx="149">
                  <c:v>57.123805794831632</c:v>
                </c:pt>
                <c:pt idx="150">
                  <c:v>32.11929997535124</c:v>
                </c:pt>
                <c:pt idx="151">
                  <c:v>29.599394773039887</c:v>
                </c:pt>
                <c:pt idx="152">
                  <c:v>37.763747302626683</c:v>
                </c:pt>
                <c:pt idx="153">
                  <c:v>22.129592634413275</c:v>
                </c:pt>
                <c:pt idx="154">
                  <c:v>30.578415641528494</c:v>
                </c:pt>
                <c:pt idx="155">
                  <c:v>27.625</c:v>
                </c:pt>
                <c:pt idx="156">
                  <c:v>27.524451535700042</c:v>
                </c:pt>
                <c:pt idx="157">
                  <c:v>30.119154388212685</c:v>
                </c:pt>
                <c:pt idx="158">
                  <c:v>75.794905196120993</c:v>
                </c:pt>
                <c:pt idx="159">
                  <c:v>98.161222540592163</c:v>
                </c:pt>
                <c:pt idx="160">
                  <c:v>61.298947704081634</c:v>
                </c:pt>
                <c:pt idx="161">
                  <c:v>30.754838709677419</c:v>
                </c:pt>
                <c:pt idx="162">
                  <c:v>30.912512124151309</c:v>
                </c:pt>
                <c:pt idx="163">
                  <c:v>36.46309061285875</c:v>
                </c:pt>
                <c:pt idx="164">
                  <c:v>30.233783143939394</c:v>
                </c:pt>
                <c:pt idx="165">
                  <c:v>34.606947391935662</c:v>
                </c:pt>
                <c:pt idx="166">
                  <c:v>32.839610894941636</c:v>
                </c:pt>
                <c:pt idx="167">
                  <c:v>34.298074637508918</c:v>
                </c:pt>
                <c:pt idx="168">
                  <c:v>21.089705626197528</c:v>
                </c:pt>
                <c:pt idx="169">
                  <c:v>27.725937908293414</c:v>
                </c:pt>
                <c:pt idx="170">
                  <c:v>47.510104868393633</c:v>
                </c:pt>
                <c:pt idx="171">
                  <c:v>36.764500349406006</c:v>
                </c:pt>
                <c:pt idx="172">
                  <c:v>53.721594289113625</c:v>
                </c:pt>
                <c:pt idx="173">
                  <c:v>58.775249593684691</c:v>
                </c:pt>
                <c:pt idx="174">
                  <c:v>25.783699298566635</c:v>
                </c:pt>
                <c:pt idx="175">
                  <c:v>28.588838869286612</c:v>
                </c:pt>
                <c:pt idx="176">
                  <c:v>32.963307602833886</c:v>
                </c:pt>
                <c:pt idx="177">
                  <c:v>42.731614367955892</c:v>
                </c:pt>
                <c:pt idx="178">
                  <c:v>36.842493847415916</c:v>
                </c:pt>
                <c:pt idx="179">
                  <c:v>36.30954151177199</c:v>
                </c:pt>
                <c:pt idx="180">
                  <c:v>33.725922168273065</c:v>
                </c:pt>
                <c:pt idx="181">
                  <c:v>35.960437531074653</c:v>
                </c:pt>
                <c:pt idx="182">
                  <c:v>47.588378091336679</c:v>
                </c:pt>
                <c:pt idx="183">
                  <c:v>30.360135752512726</c:v>
                </c:pt>
                <c:pt idx="184">
                  <c:v>#N/A</c:v>
                </c:pt>
                <c:pt idx="185">
                  <c:v>30.465931304104995</c:v>
                </c:pt>
                <c:pt idx="186">
                  <c:v>33.688855572213896</c:v>
                </c:pt>
                <c:pt idx="187">
                  <c:v>34.828345373237013</c:v>
                </c:pt>
                <c:pt idx="188">
                  <c:v>40.400577217575687</c:v>
                </c:pt>
                <c:pt idx="189">
                  <c:v>20.989124950950167</c:v>
                </c:pt>
                <c:pt idx="190">
                  <c:v>32.145795523290985</c:v>
                </c:pt>
                <c:pt idx="191">
                  <c:v>22.72613353740195</c:v>
                </c:pt>
                <c:pt idx="192">
                  <c:v>19.948855057876195</c:v>
                </c:pt>
                <c:pt idx="193">
                  <c:v>20.006066945606694</c:v>
                </c:pt>
                <c:pt idx="194">
                  <c:v>25.257400999615534</c:v>
                </c:pt>
                <c:pt idx="195">
                  <c:v>26.152125479012568</c:v>
                </c:pt>
                <c:pt idx="196">
                  <c:v>23.758886059129665</c:v>
                </c:pt>
                <c:pt idx="197">
                  <c:v>24.941970582309082</c:v>
                </c:pt>
                <c:pt idx="198">
                  <c:v>23.781574966912459</c:v>
                </c:pt>
                <c:pt idx="199">
                  <c:v>24.714120221392715</c:v>
                </c:pt>
                <c:pt idx="200">
                  <c:v>31.392049816599847</c:v>
                </c:pt>
                <c:pt idx="201">
                  <c:v>33.225633528265107</c:v>
                </c:pt>
                <c:pt idx="202">
                  <c:v>28.497230260438194</c:v>
                </c:pt>
                <c:pt idx="203">
                  <c:v>49.135223205541401</c:v>
                </c:pt>
                <c:pt idx="204">
                  <c:v>33.694970492380868</c:v>
                </c:pt>
                <c:pt idx="205">
                  <c:v>#N/A</c:v>
                </c:pt>
                <c:pt idx="206">
                  <c:v>75.837659846547311</c:v>
                </c:pt>
                <c:pt idx="207">
                  <c:v>92.669253284323744</c:v>
                </c:pt>
                <c:pt idx="208">
                  <c:v>37.027303479381445</c:v>
                </c:pt>
                <c:pt idx="209">
                  <c:v>61.063303481149795</c:v>
                </c:pt>
                <c:pt idx="210">
                  <c:v>27.533597576936021</c:v>
                </c:pt>
                <c:pt idx="211">
                  <c:v>26.837622549019606</c:v>
                </c:pt>
                <c:pt idx="212">
                  <c:v>44.045187815361615</c:v>
                </c:pt>
                <c:pt idx="213">
                  <c:v>45.242858972716789</c:v>
                </c:pt>
                <c:pt idx="214">
                  <c:v>33.388111213013474</c:v>
                </c:pt>
                <c:pt idx="215">
                  <c:v>53.816843093733986</c:v>
                </c:pt>
                <c:pt idx="216">
                  <c:v>26.064296051271452</c:v>
                </c:pt>
                <c:pt idx="217">
                  <c:v>40.408122293285913</c:v>
                </c:pt>
                <c:pt idx="218">
                  <c:v>23.502406836497375</c:v>
                </c:pt>
                <c:pt idx="219">
                  <c:v>27.981282186715962</c:v>
                </c:pt>
                <c:pt idx="220">
                  <c:v>34.881749337372206</c:v>
                </c:pt>
                <c:pt idx="221">
                  <c:v>32.622900402176484</c:v>
                </c:pt>
                <c:pt idx="222">
                  <c:v>28.351354493663525</c:v>
                </c:pt>
                <c:pt idx="223">
                  <c:v>34.668991963447965</c:v>
                </c:pt>
                <c:pt idx="224">
                  <c:v>26.078878504672897</c:v>
                </c:pt>
                <c:pt idx="225">
                  <c:v>49.011283497884335</c:v>
                </c:pt>
                <c:pt idx="226">
                  <c:v>35.664038069340585</c:v>
                </c:pt>
                <c:pt idx="227">
                  <c:v>34.240710156895133</c:v>
                </c:pt>
                <c:pt idx="228">
                  <c:v>32.236545946860723</c:v>
                </c:pt>
                <c:pt idx="229">
                  <c:v>30.014775053953848</c:v>
                </c:pt>
                <c:pt idx="230">
                  <c:v>35.680060844213465</c:v>
                </c:pt>
                <c:pt idx="231">
                  <c:v>23.98452994843316</c:v>
                </c:pt>
                <c:pt idx="232">
                  <c:v>34.162990907332173</c:v>
                </c:pt>
                <c:pt idx="233">
                  <c:v>37.327340746129067</c:v>
                </c:pt>
                <c:pt idx="234">
                  <c:v>25.557615287790362</c:v>
                </c:pt>
                <c:pt idx="235">
                  <c:v>23.183472930606897</c:v>
                </c:pt>
                <c:pt idx="236">
                  <c:v>22.67389951089373</c:v>
                </c:pt>
                <c:pt idx="237">
                  <c:v>21.942254870648352</c:v>
                </c:pt>
                <c:pt idx="238">
                  <c:v>22.939546811283474</c:v>
                </c:pt>
                <c:pt idx="239">
                  <c:v>22.369597825067967</c:v>
                </c:pt>
                <c:pt idx="240">
                  <c:v>71.709303255739528</c:v>
                </c:pt>
                <c:pt idx="241">
                  <c:v>50.166845755592455</c:v>
                </c:pt>
                <c:pt idx="242">
                  <c:v>177.37094692692369</c:v>
                </c:pt>
                <c:pt idx="243">
                  <c:v>20.532668500687759</c:v>
                </c:pt>
                <c:pt idx="244">
                  <c:v>27.800304105423212</c:v>
                </c:pt>
                <c:pt idx="245">
                  <c:v>19.272687656607474</c:v>
                </c:pt>
                <c:pt idx="246">
                  <c:v>28.073519553072625</c:v>
                </c:pt>
                <c:pt idx="247">
                  <c:v>20.822766679231059</c:v>
                </c:pt>
                <c:pt idx="248">
                  <c:v>19.527038200760707</c:v>
                </c:pt>
                <c:pt idx="249">
                  <c:v>33.316296070667072</c:v>
                </c:pt>
                <c:pt idx="250">
                  <c:v>29.500629282617819</c:v>
                </c:pt>
                <c:pt idx="251">
                  <c:v>33.335334187630671</c:v>
                </c:pt>
                <c:pt idx="252">
                  <c:v>27.107980373764342</c:v>
                </c:pt>
                <c:pt idx="253">
                  <c:v>29.97639335102668</c:v>
                </c:pt>
                <c:pt idx="254">
                  <c:v>29.176344263649131</c:v>
                </c:pt>
                <c:pt idx="255">
                  <c:v>24.014084507042256</c:v>
                </c:pt>
                <c:pt idx="256">
                  <c:v>43.551098901098904</c:v>
                </c:pt>
                <c:pt idx="257">
                  <c:v>27.898860638715835</c:v>
                </c:pt>
                <c:pt idx="258">
                  <c:v>21.238419275165079</c:v>
                </c:pt>
                <c:pt idx="259">
                  <c:v>22.501043254955462</c:v>
                </c:pt>
                <c:pt idx="260">
                  <c:v>24.874090541632984</c:v>
                </c:pt>
                <c:pt idx="261">
                  <c:v>26.288529476705676</c:v>
                </c:pt>
                <c:pt idx="262">
                  <c:v>19.38368393141241</c:v>
                </c:pt>
                <c:pt idx="263">
                  <c:v>30.295389137223683</c:v>
                </c:pt>
                <c:pt idx="264">
                  <c:v>30.939406931046808</c:v>
                </c:pt>
                <c:pt idx="265">
                  <c:v>29.207119741100325</c:v>
                </c:pt>
                <c:pt idx="266">
                  <c:v>26.288769478774853</c:v>
                </c:pt>
                <c:pt idx="267">
                  <c:v>29.368234250221828</c:v>
                </c:pt>
                <c:pt idx="268">
                  <c:v>22.159363588941051</c:v>
                </c:pt>
                <c:pt idx="269">
                  <c:v>69.951966791856094</c:v>
                </c:pt>
                <c:pt idx="270">
                  <c:v>44.52618801966377</c:v>
                </c:pt>
                <c:pt idx="271">
                  <c:v>47.536510659152164</c:v>
                </c:pt>
                <c:pt idx="272">
                  <c:v>39.087779237844941</c:v>
                </c:pt>
                <c:pt idx="273">
                  <c:v>28.342836077660358</c:v>
                </c:pt>
                <c:pt idx="274">
                  <c:v>25.043083900226758</c:v>
                </c:pt>
                <c:pt idx="275">
                  <c:v>32.461864150486903</c:v>
                </c:pt>
                <c:pt idx="276">
                  <c:v>39.284078142553987</c:v>
                </c:pt>
                <c:pt idx="277">
                  <c:v>25.837000814995925</c:v>
                </c:pt>
                <c:pt idx="278">
                  <c:v>29.993442381373416</c:v>
                </c:pt>
                <c:pt idx="279">
                  <c:v>24.249434187016082</c:v>
                </c:pt>
                <c:pt idx="280">
                  <c:v>22.48469585432003</c:v>
                </c:pt>
                <c:pt idx="281">
                  <c:v>28.691308495118392</c:v>
                </c:pt>
                <c:pt idx="282">
                  <c:v>42.782589896951784</c:v>
                </c:pt>
                <c:pt idx="283">
                  <c:v>33.91743222047949</c:v>
                </c:pt>
                <c:pt idx="284">
                  <c:v>24.112923022970367</c:v>
                </c:pt>
                <c:pt idx="285">
                  <c:v>76.808898173687382</c:v>
                </c:pt>
                <c:pt idx="286">
                  <c:v>32.854441619243651</c:v>
                </c:pt>
                <c:pt idx="287">
                  <c:v>40.866708986720653</c:v>
                </c:pt>
                <c:pt idx="288">
                  <c:v>36.741260288521111</c:v>
                </c:pt>
                <c:pt idx="289">
                  <c:v>32.43929970052983</c:v>
                </c:pt>
                <c:pt idx="290">
                  <c:v>32.317030156957259</c:v>
                </c:pt>
                <c:pt idx="291">
                  <c:v>26.896334533055505</c:v>
                </c:pt>
                <c:pt idx="292">
                  <c:v>34.869980010903141</c:v>
                </c:pt>
                <c:pt idx="293">
                  <c:v>30.127817655207153</c:v>
                </c:pt>
                <c:pt idx="294">
                  <c:v>36.54122772051705</c:v>
                </c:pt>
                <c:pt idx="295">
                  <c:v>28.343569748332424</c:v>
                </c:pt>
                <c:pt idx="296">
                  <c:v>37.659359957027455</c:v>
                </c:pt>
                <c:pt idx="297">
                  <c:v>38.662224500256279</c:v>
                </c:pt>
                <c:pt idx="298">
                  <c:v>27.348577372164808</c:v>
                </c:pt>
                <c:pt idx="299">
                  <c:v>27.010320430991584</c:v>
                </c:pt>
                <c:pt idx="300">
                  <c:v>69.889131587980145</c:v>
                </c:pt>
                <c:pt idx="301">
                  <c:v>57.850223728305842</c:v>
                </c:pt>
                <c:pt idx="302">
                  <c:v>45.32976117575015</c:v>
                </c:pt>
                <c:pt idx="303">
                  <c:v>28.04435130501048</c:v>
                </c:pt>
                <c:pt idx="304">
                  <c:v>34.30158764213688</c:v>
                </c:pt>
                <c:pt idx="305">
                  <c:v>26.130976043519198</c:v>
                </c:pt>
                <c:pt idx="306">
                  <c:v>23.776911199968328</c:v>
                </c:pt>
                <c:pt idx="307">
                  <c:v>34.184302963776069</c:v>
                </c:pt>
                <c:pt idx="308">
                  <c:v>25.034273196240548</c:v>
                </c:pt>
                <c:pt idx="309">
                  <c:v>26.577800482379743</c:v>
                </c:pt>
                <c:pt idx="310">
                  <c:v>35.673463485177152</c:v>
                </c:pt>
                <c:pt idx="311">
                  <c:v>20.23806275579809</c:v>
                </c:pt>
                <c:pt idx="312">
                  <c:v>29.017020462803597</c:v>
                </c:pt>
                <c:pt idx="313">
                  <c:v>51.720782144465169</c:v>
                </c:pt>
                <c:pt idx="314">
                  <c:v>35.414508052510492</c:v>
                </c:pt>
                <c:pt idx="315">
                  <c:v>27.373736911892458</c:v>
                </c:pt>
                <c:pt idx="316">
                  <c:v>24.295854251012148</c:v>
                </c:pt>
                <c:pt idx="317">
                  <c:v>30.641307531145106</c:v>
                </c:pt>
                <c:pt idx="318">
                  <c:v>29.909326704852486</c:v>
                </c:pt>
                <c:pt idx="319">
                  <c:v>38.265850511597208</c:v>
                </c:pt>
                <c:pt idx="320">
                  <c:v>45.434032775993799</c:v>
                </c:pt>
                <c:pt idx="321">
                  <c:v>32.180802861685216</c:v>
                </c:pt>
                <c:pt idx="322">
                  <c:v>26.365213740992093</c:v>
                </c:pt>
                <c:pt idx="323">
                  <c:v>28.444974845643728</c:v>
                </c:pt>
                <c:pt idx="324">
                  <c:v>39.173590219548103</c:v>
                </c:pt>
                <c:pt idx="325">
                  <c:v>34.613314958821412</c:v>
                </c:pt>
                <c:pt idx="326">
                  <c:v>31.680371679960533</c:v>
                </c:pt>
                <c:pt idx="327">
                  <c:v>35.630085324232084</c:v>
                </c:pt>
                <c:pt idx="328">
                  <c:v>32.679529311989825</c:v>
                </c:pt>
                <c:pt idx="329">
                  <c:v>27.596055270782259</c:v>
                </c:pt>
                <c:pt idx="330">
                  <c:v>21.871921182266011</c:v>
                </c:pt>
                <c:pt idx="331">
                  <c:v>29.239844013879082</c:v>
                </c:pt>
                <c:pt idx="332">
                  <c:v>34.172306288495172</c:v>
                </c:pt>
                <c:pt idx="333">
                  <c:v>35.141770750607655</c:v>
                </c:pt>
                <c:pt idx="334">
                  <c:v>38.043782708041576</c:v>
                </c:pt>
                <c:pt idx="335">
                  <c:v>38.082256505709275</c:v>
                </c:pt>
                <c:pt idx="336">
                  <c:v>33.333741276089043</c:v>
                </c:pt>
                <c:pt idx="337">
                  <c:v>29.064286618559315</c:v>
                </c:pt>
                <c:pt idx="338">
                  <c:v>65.200442086648991</c:v>
                </c:pt>
                <c:pt idx="339">
                  <c:v>24.577940832097411</c:v>
                </c:pt>
                <c:pt idx="340">
                  <c:v>25.632292554427831</c:v>
                </c:pt>
                <c:pt idx="341">
                  <c:v>28.583922092801217</c:v>
                </c:pt>
                <c:pt idx="342">
                  <c:v>27.650600916862842</c:v>
                </c:pt>
                <c:pt idx="343">
                  <c:v>30.171805130618971</c:v>
                </c:pt>
                <c:pt idx="344">
                  <c:v>29.556985091109887</c:v>
                </c:pt>
                <c:pt idx="345">
                  <c:v>24.46225111743194</c:v>
                </c:pt>
                <c:pt idx="346">
                  <c:v>31.391607694607796</c:v>
                </c:pt>
                <c:pt idx="347">
                  <c:v>27.916465475615645</c:v>
                </c:pt>
                <c:pt idx="348">
                  <c:v>32.274372446001166</c:v>
                </c:pt>
                <c:pt idx="349">
                  <c:v>42.075371078126381</c:v>
                </c:pt>
                <c:pt idx="350">
                  <c:v>31.460060757684062</c:v>
                </c:pt>
                <c:pt idx="351">
                  <c:v>26.451946721311476</c:v>
                </c:pt>
                <c:pt idx="352">
                  <c:v>30.496051332675222</c:v>
                </c:pt>
                <c:pt idx="353">
                  <c:v>19.343428880475937</c:v>
                </c:pt>
                <c:pt idx="354">
                  <c:v>32.329338842975204</c:v>
                </c:pt>
                <c:pt idx="355">
                  <c:v>47.898291375998383</c:v>
                </c:pt>
                <c:pt idx="356">
                  <c:v>41.034150612959721</c:v>
                </c:pt>
                <c:pt idx="357">
                  <c:v>83.783605963662708</c:v>
                </c:pt>
                <c:pt idx="358">
                  <c:v>54.88391211906449</c:v>
                </c:pt>
                <c:pt idx="359">
                  <c:v>29.720715630885124</c:v>
                </c:pt>
                <c:pt idx="360">
                  <c:v>37.009932952570153</c:v>
                </c:pt>
                <c:pt idx="361">
                  <c:v>49.478976596588652</c:v>
                </c:pt>
                <c:pt idx="362">
                  <c:v>35.256830601092901</c:v>
                </c:pt>
                <c:pt idx="363">
                  <c:v>44.303727431566685</c:v>
                </c:pt>
                <c:pt idx="364">
                  <c:v>23.327383748238613</c:v>
                </c:pt>
                <c:pt idx="365">
                  <c:v>21.342359330215718</c:v>
                </c:pt>
                <c:pt idx="366">
                  <c:v>28.098909864397765</c:v>
                </c:pt>
                <c:pt idx="367">
                  <c:v>36.926340508806263</c:v>
                </c:pt>
                <c:pt idx="368">
                  <c:v>20.063854047890537</c:v>
                </c:pt>
                <c:pt idx="369">
                  <c:v>16.761381254404508</c:v>
                </c:pt>
                <c:pt idx="370">
                  <c:v>25.781230241170626</c:v>
                </c:pt>
                <c:pt idx="371">
                  <c:v>19.076104800052534</c:v>
                </c:pt>
                <c:pt idx="372">
                  <c:v>35.139493707230706</c:v>
                </c:pt>
                <c:pt idx="373">
                  <c:v>15.47329037622116</c:v>
                </c:pt>
                <c:pt idx="374">
                  <c:v>37.987754353803851</c:v>
                </c:pt>
                <c:pt idx="375">
                  <c:v>24.406605997119286</c:v>
                </c:pt>
                <c:pt idx="376">
                  <c:v>24.882085117876294</c:v>
                </c:pt>
                <c:pt idx="377">
                  <c:v>26.985484728298648</c:v>
                </c:pt>
                <c:pt idx="378">
                  <c:v>21.917929804652669</c:v>
                </c:pt>
                <c:pt idx="379">
                  <c:v>33.706666666666663</c:v>
                </c:pt>
                <c:pt idx="380">
                  <c:v>22.095663486556809</c:v>
                </c:pt>
                <c:pt idx="381">
                  <c:v>25.90108514190317</c:v>
                </c:pt>
                <c:pt idx="382">
                  <c:v>23.811903837023607</c:v>
                </c:pt>
                <c:pt idx="383">
                  <c:v>29.267351230978594</c:v>
                </c:pt>
                <c:pt idx="384">
                  <c:v>35.186238467248749</c:v>
                </c:pt>
                <c:pt idx="385">
                  <c:v>#N/A</c:v>
                </c:pt>
                <c:pt idx="386">
                  <c:v>26.14724763685993</c:v>
                </c:pt>
                <c:pt idx="387">
                  <c:v>28.279168177971226</c:v>
                </c:pt>
                <c:pt idx="388">
                  <c:v>29.543915789473687</c:v>
                </c:pt>
                <c:pt idx="389">
                  <c:v>33.165660743679567</c:v>
                </c:pt>
                <c:pt idx="390">
                  <c:v>23.370128354725786</c:v>
                </c:pt>
                <c:pt idx="391">
                  <c:v>27.35746523542327</c:v>
                </c:pt>
                <c:pt idx="392">
                  <c:v>23.46339597902098</c:v>
                </c:pt>
                <c:pt idx="393">
                  <c:v>26.758919293384139</c:v>
                </c:pt>
                <c:pt idx="394">
                  <c:v>24.104122420083865</c:v>
                </c:pt>
                <c:pt idx="395">
                  <c:v>22.344217687074828</c:v>
                </c:pt>
                <c:pt idx="396">
                  <c:v>19.382361308677098</c:v>
                </c:pt>
                <c:pt idx="397">
                  <c:v>32.545356893495892</c:v>
                </c:pt>
                <c:pt idx="398">
                  <c:v>23.561286035575549</c:v>
                </c:pt>
                <c:pt idx="399">
                  <c:v>23.81868849603762</c:v>
                </c:pt>
                <c:pt idx="400">
                  <c:v>24.500273544353263</c:v>
                </c:pt>
                <c:pt idx="401">
                  <c:v>39.889606644364981</c:v>
                </c:pt>
                <c:pt idx="402">
                  <c:v>44.227366630210234</c:v>
                </c:pt>
                <c:pt idx="403">
                  <c:v>37.28261271249076</c:v>
                </c:pt>
                <c:pt idx="404">
                  <c:v>39.70128398791541</c:v>
                </c:pt>
                <c:pt idx="405">
                  <c:v>30.623461422996094</c:v>
                </c:pt>
                <c:pt idx="406">
                  <c:v>21.741534814203991</c:v>
                </c:pt>
                <c:pt idx="407">
                  <c:v>33.577475066893697</c:v>
                </c:pt>
                <c:pt idx="408">
                  <c:v>24.869473999700283</c:v>
                </c:pt>
                <c:pt idx="409">
                  <c:v>28.585517375266935</c:v>
                </c:pt>
                <c:pt idx="410">
                  <c:v>18.605836575875486</c:v>
                </c:pt>
                <c:pt idx="411">
                  <c:v>26.766435731132074</c:v>
                </c:pt>
                <c:pt idx="412">
                  <c:v>24.155188106796118</c:v>
                </c:pt>
                <c:pt idx="413">
                  <c:v>29.880868566346759</c:v>
                </c:pt>
                <c:pt idx="414">
                  <c:v>31.006379585326957</c:v>
                </c:pt>
                <c:pt idx="415">
                  <c:v>32.387478708819742</c:v>
                </c:pt>
                <c:pt idx="416">
                  <c:v>39.478467309244571</c:v>
                </c:pt>
                <c:pt idx="417">
                  <c:v>27.258649612078003</c:v>
                </c:pt>
                <c:pt idx="418">
                  <c:v>41.422489082969427</c:v>
                </c:pt>
                <c:pt idx="419">
                  <c:v>31.445703232937277</c:v>
                </c:pt>
                <c:pt idx="420">
                  <c:v>29.139476961394774</c:v>
                </c:pt>
                <c:pt idx="421">
                  <c:v>24.72287013243724</c:v>
                </c:pt>
                <c:pt idx="422">
                  <c:v>25.371465446439043</c:v>
                </c:pt>
                <c:pt idx="423">
                  <c:v>23.442405123793137</c:v>
                </c:pt>
                <c:pt idx="424">
                  <c:v>20.767750325097527</c:v>
                </c:pt>
                <c:pt idx="425">
                  <c:v>26.753606834851297</c:v>
                </c:pt>
                <c:pt idx="426">
                  <c:v>26.564460442224345</c:v>
                </c:pt>
                <c:pt idx="427">
                  <c:v>23.584280841387152</c:v>
                </c:pt>
                <c:pt idx="428">
                  <c:v>22.665373273319879</c:v>
                </c:pt>
                <c:pt idx="429">
                  <c:v>27.096626748331655</c:v>
                </c:pt>
                <c:pt idx="430">
                  <c:v>22.421916808562393</c:v>
                </c:pt>
                <c:pt idx="431">
                  <c:v>27.293505118249207</c:v>
                </c:pt>
                <c:pt idx="432">
                  <c:v>24.665441176470587</c:v>
                </c:pt>
                <c:pt idx="433">
                  <c:v>21.428772258669166</c:v>
                </c:pt>
                <c:pt idx="434">
                  <c:v>25.693805952092912</c:v>
                </c:pt>
                <c:pt idx="435">
                  <c:v>21.522605058753239</c:v>
                </c:pt>
                <c:pt idx="436">
                  <c:v>20.974777125462055</c:v>
                </c:pt>
                <c:pt idx="437">
                  <c:v>40.813411764705883</c:v>
                </c:pt>
                <c:pt idx="438">
                  <c:v>25.198977554117739</c:v>
                </c:pt>
                <c:pt idx="439">
                  <c:v>100.35201123867125</c:v>
                </c:pt>
                <c:pt idx="440">
                  <c:v>28.968732850107269</c:v>
                </c:pt>
                <c:pt idx="441">
                  <c:v>40.201079772357275</c:v>
                </c:pt>
                <c:pt idx="442">
                  <c:v>38.710542587726074</c:v>
                </c:pt>
                <c:pt idx="443">
                  <c:v>102.31452084084383</c:v>
                </c:pt>
                <c:pt idx="444">
                  <c:v>38.874000754264372</c:v>
                </c:pt>
                <c:pt idx="445">
                  <c:v>38.840375383504778</c:v>
                </c:pt>
                <c:pt idx="446">
                  <c:v>29.492173431223161</c:v>
                </c:pt>
                <c:pt idx="447">
                  <c:v>24.912074991018059</c:v>
                </c:pt>
                <c:pt idx="448">
                  <c:v>25.390761720548959</c:v>
                </c:pt>
                <c:pt idx="449">
                  <c:v>23.16292613000045</c:v>
                </c:pt>
                <c:pt idx="450">
                  <c:v>29.258389040735008</c:v>
                </c:pt>
                <c:pt idx="451">
                  <c:v>25.102352269654819</c:v>
                </c:pt>
                <c:pt idx="452">
                  <c:v>31.180245090801716</c:v>
                </c:pt>
                <c:pt idx="453">
                  <c:v>32.884069090704941</c:v>
                </c:pt>
                <c:pt idx="454">
                  <c:v>23.209150640257064</c:v>
                </c:pt>
                <c:pt idx="455">
                  <c:v>25.012734149855905</c:v>
                </c:pt>
                <c:pt idx="456">
                  <c:v>23.790593010942466</c:v>
                </c:pt>
                <c:pt idx="457">
                  <c:v>27.857431393258846</c:v>
                </c:pt>
                <c:pt idx="458">
                  <c:v>24.667101276987385</c:v>
                </c:pt>
                <c:pt idx="459">
                  <c:v>20.157249399570219</c:v>
                </c:pt>
                <c:pt idx="460">
                  <c:v>26.742530816909255</c:v>
                </c:pt>
                <c:pt idx="461">
                  <c:v>29.471904453557809</c:v>
                </c:pt>
                <c:pt idx="462">
                  <c:v>24.137875687171459</c:v>
                </c:pt>
                <c:pt idx="463">
                  <c:v>23.294276685393257</c:v>
                </c:pt>
                <c:pt idx="464">
                  <c:v>23.419393336648437</c:v>
                </c:pt>
                <c:pt idx="465">
                  <c:v>31.377247271454483</c:v>
                </c:pt>
                <c:pt idx="466">
                  <c:v>29.550760866648005</c:v>
                </c:pt>
                <c:pt idx="467">
                  <c:v>22.671699292669174</c:v>
                </c:pt>
                <c:pt idx="468">
                  <c:v>21.724080049238115</c:v>
                </c:pt>
                <c:pt idx="469">
                  <c:v>25.776249787966169</c:v>
                </c:pt>
                <c:pt idx="470">
                  <c:v>25.893916409478475</c:v>
                </c:pt>
                <c:pt idx="471">
                  <c:v>33.317903099672975</c:v>
                </c:pt>
                <c:pt idx="472">
                  <c:v>27.428087521743112</c:v>
                </c:pt>
                <c:pt idx="473">
                  <c:v>21.85377032483358</c:v>
                </c:pt>
                <c:pt idx="474">
                  <c:v>24.942992644212158</c:v>
                </c:pt>
                <c:pt idx="475">
                  <c:v>32.716398037841628</c:v>
                </c:pt>
                <c:pt idx="476">
                  <c:v>24.425063505503807</c:v>
                </c:pt>
                <c:pt idx="477">
                  <c:v>26.059877794864118</c:v>
                </c:pt>
                <c:pt idx="478">
                  <c:v>20.887060821568838</c:v>
                </c:pt>
                <c:pt idx="479">
                  <c:v>24.691722351276685</c:v>
                </c:pt>
                <c:pt idx="480">
                  <c:v>23.648476641841572</c:v>
                </c:pt>
                <c:pt idx="481">
                  <c:v>34.144248615207538</c:v>
                </c:pt>
                <c:pt idx="482">
                  <c:v>26.814310825927155</c:v>
                </c:pt>
                <c:pt idx="483">
                  <c:v>28.002694280335</c:v>
                </c:pt>
                <c:pt idx="484">
                  <c:v>26.009279149205899</c:v>
                </c:pt>
                <c:pt idx="485">
                  <c:v>27.193798219584568</c:v>
                </c:pt>
                <c:pt idx="486">
                  <c:v>24.779357828754332</c:v>
                </c:pt>
                <c:pt idx="487">
                  <c:v>26.953158478831764</c:v>
                </c:pt>
                <c:pt idx="488">
                  <c:v>33.146216246879959</c:v>
                </c:pt>
                <c:pt idx="489">
                  <c:v>25.238083181194281</c:v>
                </c:pt>
                <c:pt idx="490">
                  <c:v>22.391095791351297</c:v>
                </c:pt>
                <c:pt idx="491">
                  <c:v>33.065779214604923</c:v>
                </c:pt>
                <c:pt idx="492">
                  <c:v>24.609024773889107</c:v>
                </c:pt>
                <c:pt idx="493">
                  <c:v>24.788853226145125</c:v>
                </c:pt>
                <c:pt idx="494">
                  <c:v>30.347893546909404</c:v>
                </c:pt>
                <c:pt idx="495">
                  <c:v>25.066352474265162</c:v>
                </c:pt>
                <c:pt idx="496">
                  <c:v>20.140617139023977</c:v>
                </c:pt>
                <c:pt idx="497">
                  <c:v>25.798747668531842</c:v>
                </c:pt>
                <c:pt idx="498">
                  <c:v>28.275199501952571</c:v>
                </c:pt>
                <c:pt idx="499">
                  <c:v>24.544018128763891</c:v>
                </c:pt>
                <c:pt idx="500">
                  <c:v>28.013941090230578</c:v>
                </c:pt>
                <c:pt idx="501">
                  <c:v>27.640414484067982</c:v>
                </c:pt>
                <c:pt idx="502">
                  <c:v>21.571092418792091</c:v>
                </c:pt>
                <c:pt idx="503">
                  <c:v>23.049443757725591</c:v>
                </c:pt>
                <c:pt idx="504">
                  <c:v>28.506212133168493</c:v>
                </c:pt>
                <c:pt idx="505">
                  <c:v>24.049197442254993</c:v>
                </c:pt>
                <c:pt idx="506">
                  <c:v>22.63084790706484</c:v>
                </c:pt>
                <c:pt idx="507">
                  <c:v>20.904668753260299</c:v>
                </c:pt>
                <c:pt idx="508">
                  <c:v>25.331889763779529</c:v>
                </c:pt>
                <c:pt idx="509">
                  <c:v>39.945956098998231</c:v>
                </c:pt>
                <c:pt idx="510">
                  <c:v>21.528925619834709</c:v>
                </c:pt>
                <c:pt idx="511">
                  <c:v>25.160809800425604</c:v>
                </c:pt>
                <c:pt idx="512">
                  <c:v>24.164209144607305</c:v>
                </c:pt>
                <c:pt idx="513">
                  <c:v>22.224554526934678</c:v>
                </c:pt>
                <c:pt idx="514">
                  <c:v>21.409703921872577</c:v>
                </c:pt>
                <c:pt idx="515">
                  <c:v>23.969755033458124</c:v>
                </c:pt>
                <c:pt idx="516">
                  <c:v>22.922422662734071</c:v>
                </c:pt>
                <c:pt idx="517">
                  <c:v>21.893490864371046</c:v>
                </c:pt>
                <c:pt idx="518">
                  <c:v>30.076293110046382</c:v>
                </c:pt>
                <c:pt idx="519">
                  <c:v>25.202816594226608</c:v>
                </c:pt>
                <c:pt idx="520">
                  <c:v>21.456927230335012</c:v>
                </c:pt>
                <c:pt idx="521">
                  <c:v>30.731511946729338</c:v>
                </c:pt>
                <c:pt idx="522">
                  <c:v>31.704141259152667</c:v>
                </c:pt>
                <c:pt idx="523">
                  <c:v>26.857468344485323</c:v>
                </c:pt>
                <c:pt idx="524">
                  <c:v>44.605505383813828</c:v>
                </c:pt>
                <c:pt idx="525">
                  <c:v>33.877992206346256</c:v>
                </c:pt>
                <c:pt idx="526">
                  <c:v>29.49854781054513</c:v>
                </c:pt>
                <c:pt idx="527">
                  <c:v>24.045076452599389</c:v>
                </c:pt>
                <c:pt idx="528">
                  <c:v>25.245014849384813</c:v>
                </c:pt>
                <c:pt idx="529">
                  <c:v>34.767286498838963</c:v>
                </c:pt>
                <c:pt idx="530">
                  <c:v>34.227026733426165</c:v>
                </c:pt>
                <c:pt idx="531">
                  <c:v>24.254964729879031</c:v>
                </c:pt>
                <c:pt idx="532">
                  <c:v>30.255239761488198</c:v>
                </c:pt>
                <c:pt idx="533">
                  <c:v>28.768826507722874</c:v>
                </c:pt>
                <c:pt idx="534">
                  <c:v>23.983690744920995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</c:numCache>
            </c:numRef>
          </c:xVal>
          <c:yVal>
            <c:numRef>
              <c:f>Sheet3!$J$494:$J$1033</c:f>
              <c:numCache>
                <c:formatCode>0</c:formatCode>
                <c:ptCount val="540"/>
                <c:pt idx="0">
                  <c:v>15.6869182316767</c:v>
                </c:pt>
                <c:pt idx="1">
                  <c:v>16.173796859978101</c:v>
                </c:pt>
                <c:pt idx="2">
                  <c:v>16.627501708744401</c:v>
                </c:pt>
                <c:pt idx="3">
                  <c:v>16.209652022596099</c:v>
                </c:pt>
                <c:pt idx="4">
                  <c:v>15.9599694578953</c:v>
                </c:pt>
                <c:pt idx="5">
                  <c:v>15.888399501450699</c:v>
                </c:pt>
                <c:pt idx="6">
                  <c:v>15.25619439197</c:v>
                </c:pt>
                <c:pt idx="7">
                  <c:v>15.3742669649885</c:v>
                </c:pt>
                <c:pt idx="8">
                  <c:v>15.9283765028367</c:v>
                </c:pt>
                <c:pt idx="9">
                  <c:v>15.0403346307359</c:v>
                </c:pt>
                <c:pt idx="10">
                  <c:v>15.670490222052999</c:v>
                </c:pt>
                <c:pt idx="11">
                  <c:v>14.6741377098584</c:v>
                </c:pt>
                <c:pt idx="12">
                  <c:v>15.371167766694301</c:v>
                </c:pt>
                <c:pt idx="13">
                  <c:v>15.7919062613398</c:v>
                </c:pt>
                <c:pt idx="14">
                  <c:v>15.418880177928999</c:v>
                </c:pt>
                <c:pt idx="15">
                  <c:v>15.165251723233</c:v>
                </c:pt>
                <c:pt idx="16">
                  <c:v>14.450179661914101</c:v>
                </c:pt>
                <c:pt idx="17">
                  <c:v>14.3348324099919</c:v>
                </c:pt>
                <c:pt idx="18">
                  <c:v>15.2634118758842</c:v>
                </c:pt>
                <c:pt idx="19">
                  <c:v>14.9991458234439</c:v>
                </c:pt>
                <c:pt idx="20">
                  <c:v>15.1976411292734</c:v>
                </c:pt>
                <c:pt idx="21">
                  <c:v>15.173815009699799</c:v>
                </c:pt>
                <c:pt idx="22">
                  <c:v>15.8100691713062</c:v>
                </c:pt>
                <c:pt idx="23">
                  <c:v>14.9054304352822</c:v>
                </c:pt>
                <c:pt idx="24">
                  <c:v>14.402125581780499</c:v>
                </c:pt>
                <c:pt idx="25">
                  <c:v>15.030872065565701</c:v>
                </c:pt>
                <c:pt idx="26">
                  <c:v>16.032109558068701</c:v>
                </c:pt>
                <c:pt idx="27">
                  <c:v>14.8317220674518</c:v>
                </c:pt>
                <c:pt idx="28">
                  <c:v>15.3601906562224</c:v>
                </c:pt>
                <c:pt idx="29">
                  <c:v>14.6385825255214</c:v>
                </c:pt>
                <c:pt idx="30">
                  <c:v>15.1484941234165</c:v>
                </c:pt>
                <c:pt idx="31">
                  <c:v>13.513649718502499</c:v>
                </c:pt>
                <c:pt idx="32">
                  <c:v>13.987341248857501</c:v>
                </c:pt>
                <c:pt idx="33">
                  <c:v>14.3904980431463</c:v>
                </c:pt>
                <c:pt idx="34">
                  <c:v>12.419819988812501</c:v>
                </c:pt>
                <c:pt idx="35">
                  <c:v>12.0072085051793</c:v>
                </c:pt>
                <c:pt idx="36">
                  <c:v>10.937457464287601</c:v>
                </c:pt>
                <c:pt idx="37">
                  <c:v>11.0693154861853</c:v>
                </c:pt>
                <c:pt idx="38">
                  <c:v>11.9480452474569</c:v>
                </c:pt>
                <c:pt idx="39">
                  <c:v>11.0591719063959</c:v>
                </c:pt>
                <c:pt idx="40">
                  <c:v>10.922820600036401</c:v>
                </c:pt>
                <c:pt idx="41">
                  <c:v>12.6231746481964</c:v>
                </c:pt>
                <c:pt idx="42">
                  <c:v>14.359429984824899</c:v>
                </c:pt>
                <c:pt idx="43">
                  <c:v>13.186213592080399</c:v>
                </c:pt>
                <c:pt idx="44">
                  <c:v>13.5776499983306</c:v>
                </c:pt>
                <c:pt idx="45">
                  <c:v>11.3724929681356</c:v>
                </c:pt>
                <c:pt idx="46">
                  <c:v>12.467368609403801</c:v>
                </c:pt>
                <c:pt idx="47">
                  <c:v>11.947298739483999</c:v>
                </c:pt>
                <c:pt idx="48">
                  <c:v>13.423318345137</c:v>
                </c:pt>
                <c:pt idx="49">
                  <c:v>12.6415428633112</c:v>
                </c:pt>
                <c:pt idx="50">
                  <c:v>14.9444619102643</c:v>
                </c:pt>
                <c:pt idx="51">
                  <c:v>13.288325991263701</c:v>
                </c:pt>
                <c:pt idx="52">
                  <c:v>12.990515218750501</c:v>
                </c:pt>
                <c:pt idx="53">
                  <c:v>12.258582475060299</c:v>
                </c:pt>
                <c:pt idx="54">
                  <c:v>13.2171144626549</c:v>
                </c:pt>
                <c:pt idx="55">
                  <c:v>11.770782836787401</c:v>
                </c:pt>
                <c:pt idx="56">
                  <c:v>11.652600419379</c:v>
                </c:pt>
                <c:pt idx="57">
                  <c:v>12.639429784483699</c:v>
                </c:pt>
                <c:pt idx="58">
                  <c:v>14.1280299908387</c:v>
                </c:pt>
                <c:pt idx="59">
                  <c:v>13.279138003290999</c:v>
                </c:pt>
                <c:pt idx="60">
                  <c:v>12.534434974743499</c:v>
                </c:pt>
                <c:pt idx="61">
                  <c:v>14.6172089424873</c:v>
                </c:pt>
                <c:pt idx="62">
                  <c:v>15.710024950087099</c:v>
                </c:pt>
                <c:pt idx="63">
                  <c:v>13.171871084134599</c:v>
                </c:pt>
                <c:pt idx="64">
                  <c:v>14.000511154797399</c:v>
                </c:pt>
                <c:pt idx="65">
                  <c:v>12</c:v>
                </c:pt>
                <c:pt idx="66">
                  <c:v>10.971466582598</c:v>
                </c:pt>
                <c:pt idx="67">
                  <c:v>12.002437764416801</c:v>
                </c:pt>
                <c:pt idx="68">
                  <c:v>10.174231623738899</c:v>
                </c:pt>
                <c:pt idx="69">
                  <c:v>11.278652169454601</c:v>
                </c:pt>
                <c:pt idx="70">
                  <c:v>10.7307191843653</c:v>
                </c:pt>
                <c:pt idx="71">
                  <c:v>10.8372235885954</c:v>
                </c:pt>
                <c:pt idx="72">
                  <c:v>11.901202437448999</c:v>
                </c:pt>
                <c:pt idx="73">
                  <c:v>10.0888885765933</c:v>
                </c:pt>
                <c:pt idx="74">
                  <c:v>9.6688505562941707</c:v>
                </c:pt>
                <c:pt idx="75">
                  <c:v>9.3893728921819601</c:v>
                </c:pt>
                <c:pt idx="76">
                  <c:v>10.6099478550514</c:v>
                </c:pt>
                <c:pt idx="77">
                  <c:v>10.906242119813699</c:v>
                </c:pt>
                <c:pt idx="78">
                  <c:v>9.8052555899517397</c:v>
                </c:pt>
                <c:pt idx="79">
                  <c:v>11.3374041088666</c:v>
                </c:pt>
                <c:pt idx="80">
                  <c:v>11.3216363441322</c:v>
                </c:pt>
                <c:pt idx="81">
                  <c:v>9.9703912388964895</c:v>
                </c:pt>
                <c:pt idx="82">
                  <c:v>12.5121476415374</c:v>
                </c:pt>
                <c:pt idx="83">
                  <c:v>11.3704371059598</c:v>
                </c:pt>
                <c:pt idx="84">
                  <c:v>10.5217191107654</c:v>
                </c:pt>
                <c:pt idx="85">
                  <c:v>10.0634155605382</c:v>
                </c:pt>
                <c:pt idx="86">
                  <c:v>9.8043996851570796</c:v>
                </c:pt>
                <c:pt idx="87">
                  <c:v>9.8835091099109604</c:v>
                </c:pt>
                <c:pt idx="88">
                  <c:v>15.719515857742699</c:v>
                </c:pt>
                <c:pt idx="89">
                  <c:v>15.337143971571299</c:v>
                </c:pt>
                <c:pt idx="90">
                  <c:v>13.568189655962801</c:v>
                </c:pt>
                <c:pt idx="91">
                  <c:v>14.9849814255206</c:v>
                </c:pt>
                <c:pt idx="92">
                  <c:v>11.726376569580999</c:v>
                </c:pt>
                <c:pt idx="93">
                  <c:v>10.5065381864909</c:v>
                </c:pt>
                <c:pt idx="94">
                  <c:v>14.111635656410501</c:v>
                </c:pt>
                <c:pt idx="95">
                  <c:v>12.6782047064038</c:v>
                </c:pt>
                <c:pt idx="96">
                  <c:v>13.355827483041599</c:v>
                </c:pt>
                <c:pt idx="97">
                  <c:v>13.8936079605394</c:v>
                </c:pt>
                <c:pt idx="98">
                  <c:v>14.310347272785901</c:v>
                </c:pt>
                <c:pt idx="99">
                  <c:v>13.4785450318532</c:v>
                </c:pt>
                <c:pt idx="100">
                  <c:v>8.3381023114634605</c:v>
                </c:pt>
                <c:pt idx="101">
                  <c:v>11.315766589372499</c:v>
                </c:pt>
                <c:pt idx="102">
                  <c:v>10.021272809949201</c:v>
                </c:pt>
                <c:pt idx="103">
                  <c:v>14.9724722976427</c:v>
                </c:pt>
                <c:pt idx="104">
                  <c:v>14.0269224781322</c:v>
                </c:pt>
                <c:pt idx="105">
                  <c:v>13.800921234224599</c:v>
                </c:pt>
                <c:pt idx="106">
                  <c:v>14.190758753590201</c:v>
                </c:pt>
                <c:pt idx="107">
                  <c:v>12.385262909905</c:v>
                </c:pt>
                <c:pt idx="108">
                  <c:v>11.3663096547289</c:v>
                </c:pt>
                <c:pt idx="109">
                  <c:v>12.8406117067608</c:v>
                </c:pt>
                <c:pt idx="110">
                  <c:v>9.8909028977850397</c:v>
                </c:pt>
                <c:pt idx="111">
                  <c:v>15.884294792545701</c:v>
                </c:pt>
                <c:pt idx="112">
                  <c:v>16.243274468543301</c:v>
                </c:pt>
                <c:pt idx="113">
                  <c:v>15.918463106548501</c:v>
                </c:pt>
                <c:pt idx="114">
                  <c:v>15.1228505694174</c:v>
                </c:pt>
                <c:pt idx="115">
                  <c:v>12.9199862362399</c:v>
                </c:pt>
                <c:pt idx="116">
                  <c:v>14.1944187168568</c:v>
                </c:pt>
                <c:pt idx="117">
                  <c:v>14.995664106027901</c:v>
                </c:pt>
                <c:pt idx="118">
                  <c:v>14.6631294784818</c:v>
                </c:pt>
                <c:pt idx="119">
                  <c:v>12.6648380105651</c:v>
                </c:pt>
                <c:pt idx="120">
                  <c:v>14.9653221286079</c:v>
                </c:pt>
                <c:pt idx="121">
                  <c:v>14.3913673723795</c:v>
                </c:pt>
                <c:pt idx="122">
                  <c:v>15.266563383737299</c:v>
                </c:pt>
                <c:pt idx="123">
                  <c:v>13.9952363866838</c:v>
                </c:pt>
                <c:pt idx="124">
                  <c:v>15.6850033565354</c:v>
                </c:pt>
                <c:pt idx="125">
                  <c:v>13.780027703515</c:v>
                </c:pt>
                <c:pt idx="126">
                  <c:v>12.903085881312601</c:v>
                </c:pt>
                <c:pt idx="127">
                  <c:v>13.220948184825801</c:v>
                </c:pt>
                <c:pt idx="128">
                  <c:v>12.873351776355699</c:v>
                </c:pt>
                <c:pt idx="129">
                  <c:v>12.493458825014001</c:v>
                </c:pt>
                <c:pt idx="130">
                  <c:v>14.380389561134001</c:v>
                </c:pt>
                <c:pt idx="131">
                  <c:v>13.352814183836699</c:v>
                </c:pt>
                <c:pt idx="132">
                  <c:v>11.4895108788921</c:v>
                </c:pt>
                <c:pt idx="133">
                  <c:v>13.5852545897921</c:v>
                </c:pt>
                <c:pt idx="134">
                  <c:v>13.613890770726099</c:v>
                </c:pt>
                <c:pt idx="135">
                  <c:v>13</c:v>
                </c:pt>
                <c:pt idx="136">
                  <c:v>11.2633359458458</c:v>
                </c:pt>
                <c:pt idx="137">
                  <c:v>12.9469741614706</c:v>
                </c:pt>
                <c:pt idx="138">
                  <c:v>12.1852270424362</c:v>
                </c:pt>
                <c:pt idx="139">
                  <c:v>12.6504084235899</c:v>
                </c:pt>
                <c:pt idx="140">
                  <c:v>12.9901933627863</c:v>
                </c:pt>
                <c:pt idx="141">
                  <c:v>11.535815056160599</c:v>
                </c:pt>
                <c:pt idx="142">
                  <c:v>11.5439984981585</c:v>
                </c:pt>
                <c:pt idx="143">
                  <c:v>12.0661294032397</c:v>
                </c:pt>
                <c:pt idx="144">
                  <c:v>12.430684517722799</c:v>
                </c:pt>
                <c:pt idx="145">
                  <c:v>11.1567797801521</c:v>
                </c:pt>
                <c:pt idx="146">
                  <c:v>13</c:v>
                </c:pt>
                <c:pt idx="147">
                  <c:v>13.7257824027275</c:v>
                </c:pt>
                <c:pt idx="148">
                  <c:v>14.8311523309814</c:v>
                </c:pt>
                <c:pt idx="149">
                  <c:v>14.729513407382401</c:v>
                </c:pt>
                <c:pt idx="150">
                  <c:v>13.9439873443109</c:v>
                </c:pt>
                <c:pt idx="151">
                  <c:v>12.622363696884801</c:v>
                </c:pt>
                <c:pt idx="152">
                  <c:v>13.266953772037199</c:v>
                </c:pt>
                <c:pt idx="153">
                  <c:v>13.9782708580692</c:v>
                </c:pt>
                <c:pt idx="154">
                  <c:v>13.1509569680358</c:v>
                </c:pt>
                <c:pt idx="155">
                  <c:v>13.0473740899617</c:v>
                </c:pt>
                <c:pt idx="156">
                  <c:v>12.8746106190203</c:v>
                </c:pt>
                <c:pt idx="157">
                  <c:v>12.337549423284001</c:v>
                </c:pt>
                <c:pt idx="158">
                  <c:v>14.890373834698501</c:v>
                </c:pt>
                <c:pt idx="159">
                  <c:v>14</c:v>
                </c:pt>
                <c:pt idx="160">
                  <c:v>14.4465827322003</c:v>
                </c:pt>
                <c:pt idx="161">
                  <c:v>13.2708932607176</c:v>
                </c:pt>
                <c:pt idx="162">
                  <c:v>12.795776923031401</c:v>
                </c:pt>
                <c:pt idx="163">
                  <c:v>12.7704781898384</c:v>
                </c:pt>
                <c:pt idx="164">
                  <c:v>12.559016347161799</c:v>
                </c:pt>
                <c:pt idx="165">
                  <c:v>14.0148907923839</c:v>
                </c:pt>
                <c:pt idx="166">
                  <c:v>13.4153264444447</c:v>
                </c:pt>
                <c:pt idx="167">
                  <c:v>12.9362429222075</c:v>
                </c:pt>
                <c:pt idx="168">
                  <c:v>13.3183061994608</c:v>
                </c:pt>
                <c:pt idx="169">
                  <c:v>13.450283631596401</c:v>
                </c:pt>
                <c:pt idx="170">
                  <c:v>13.5170347613592</c:v>
                </c:pt>
                <c:pt idx="171">
                  <c:v>10.3284867994404</c:v>
                </c:pt>
                <c:pt idx="172">
                  <c:v>9.7222751119208102</c:v>
                </c:pt>
                <c:pt idx="173">
                  <c:v>10.0793264307526</c:v>
                </c:pt>
                <c:pt idx="174">
                  <c:v>12.9788899522579</c:v>
                </c:pt>
                <c:pt idx="175">
                  <c:v>12.473297723143601</c:v>
                </c:pt>
                <c:pt idx="176">
                  <c:v>12.381267695889701</c:v>
                </c:pt>
                <c:pt idx="177">
                  <c:v>11.402325310481</c:v>
                </c:pt>
                <c:pt idx="178">
                  <c:v>11.891885832938</c:v>
                </c:pt>
                <c:pt idx="179">
                  <c:v>9.2383688291868395</c:v>
                </c:pt>
                <c:pt idx="180">
                  <c:v>9.2887849584784608</c:v>
                </c:pt>
                <c:pt idx="181">
                  <c:v>10.2919075605488</c:v>
                </c:pt>
                <c:pt idx="182">
                  <c:v>12.5933444829792</c:v>
                </c:pt>
                <c:pt idx="183">
                  <c:v>9.0661801799529194</c:v>
                </c:pt>
                <c:pt idx="184">
                  <c:v>15.747027817948</c:v>
                </c:pt>
                <c:pt idx="185">
                  <c:v>14.9976796687596</c:v>
                </c:pt>
                <c:pt idx="186">
                  <c:v>17.830003636718398</c:v>
                </c:pt>
                <c:pt idx="187">
                  <c:v>17.579053783048298</c:v>
                </c:pt>
                <c:pt idx="188">
                  <c:v>15.378186917517899</c:v>
                </c:pt>
                <c:pt idx="189">
                  <c:v>15.0109427593558</c:v>
                </c:pt>
                <c:pt idx="190">
                  <c:v>16.444732022756501</c:v>
                </c:pt>
                <c:pt idx="191">
                  <c:v>15.4059709785408</c:v>
                </c:pt>
                <c:pt idx="192">
                  <c:v>14.2675725001099</c:v>
                </c:pt>
                <c:pt idx="193">
                  <c:v>16.227542395940102</c:v>
                </c:pt>
                <c:pt idx="194">
                  <c:v>14.5129947401196</c:v>
                </c:pt>
                <c:pt idx="195">
                  <c:v>16.088029315358899</c:v>
                </c:pt>
                <c:pt idx="196">
                  <c:v>16.810132825320501</c:v>
                </c:pt>
                <c:pt idx="197">
                  <c:v>13.7847813252449</c:v>
                </c:pt>
                <c:pt idx="198">
                  <c:v>14.9863070480276</c:v>
                </c:pt>
                <c:pt idx="199">
                  <c:v>13.294461699247201</c:v>
                </c:pt>
                <c:pt idx="200">
                  <c:v>17.1176943525195</c:v>
                </c:pt>
                <c:pt idx="201">
                  <c:v>15.314731382043901</c:v>
                </c:pt>
                <c:pt idx="202">
                  <c:v>14.8421751498151</c:v>
                </c:pt>
                <c:pt idx="203">
                  <c:v>13.1216259245265</c:v>
                </c:pt>
                <c:pt idx="204">
                  <c:v>12.6730363989503</c:v>
                </c:pt>
                <c:pt idx="205">
                  <c:v>14.0393624628183</c:v>
                </c:pt>
                <c:pt idx="206">
                  <c:v>14.7222641855818</c:v>
                </c:pt>
                <c:pt idx="207">
                  <c:v>14.972546942710601</c:v>
                </c:pt>
                <c:pt idx="208">
                  <c:v>14.6604678101454</c:v>
                </c:pt>
                <c:pt idx="209">
                  <c:v>14.4361363010493</c:v>
                </c:pt>
                <c:pt idx="210">
                  <c:v>13.4874393724082</c:v>
                </c:pt>
                <c:pt idx="211">
                  <c:v>13.971052147132101</c:v>
                </c:pt>
                <c:pt idx="212">
                  <c:v>14.7262980601612</c:v>
                </c:pt>
                <c:pt idx="213">
                  <c:v>13.642418567996</c:v>
                </c:pt>
                <c:pt idx="214">
                  <c:v>13.4344355153608</c:v>
                </c:pt>
                <c:pt idx="215">
                  <c:v>13.917748826328999</c:v>
                </c:pt>
                <c:pt idx="216">
                  <c:v>12.7227317425685</c:v>
                </c:pt>
                <c:pt idx="217">
                  <c:v>14.3741875804884</c:v>
                </c:pt>
                <c:pt idx="218">
                  <c:v>12.334888744436</c:v>
                </c:pt>
                <c:pt idx="219">
                  <c:v>13.4086509426047</c:v>
                </c:pt>
                <c:pt idx="220">
                  <c:v>13.1769596558291</c:v>
                </c:pt>
                <c:pt idx="221">
                  <c:v>12.587137986724599</c:v>
                </c:pt>
                <c:pt idx="222">
                  <c:v>12.6453843462691</c:v>
                </c:pt>
                <c:pt idx="223">
                  <c:v>12.59880540786</c:v>
                </c:pt>
                <c:pt idx="224">
                  <c:v>12.181230545658099</c:v>
                </c:pt>
                <c:pt idx="225">
                  <c:v>13.186245087553999</c:v>
                </c:pt>
                <c:pt idx="226">
                  <c:v>12.4921573401842</c:v>
                </c:pt>
                <c:pt idx="227">
                  <c:v>11.938527237980001</c:v>
                </c:pt>
                <c:pt idx="228">
                  <c:v>12.4550914752721</c:v>
                </c:pt>
                <c:pt idx="229">
                  <c:v>12.1644961362173</c:v>
                </c:pt>
                <c:pt idx="230">
                  <c:v>11.961609560589</c:v>
                </c:pt>
                <c:pt idx="231">
                  <c:v>12.088010155598999</c:v>
                </c:pt>
                <c:pt idx="232">
                  <c:v>13.8482893782479</c:v>
                </c:pt>
                <c:pt idx="233">
                  <c:v>13.278063114743199</c:v>
                </c:pt>
                <c:pt idx="234">
                  <c:v>13.5954800869522</c:v>
                </c:pt>
                <c:pt idx="235">
                  <c:v>13.5125366311914</c:v>
                </c:pt>
                <c:pt idx="236">
                  <c:v>13.5342540512856</c:v>
                </c:pt>
                <c:pt idx="237">
                  <c:v>13.5960171159516</c:v>
                </c:pt>
                <c:pt idx="238">
                  <c:v>13.915693451650201</c:v>
                </c:pt>
                <c:pt idx="239">
                  <c:v>13.1057327648811</c:v>
                </c:pt>
                <c:pt idx="240">
                  <c:v>14.326740924586099</c:v>
                </c:pt>
                <c:pt idx="241">
                  <c:v>13.744315391476</c:v>
                </c:pt>
                <c:pt idx="242">
                  <c:v>13</c:v>
                </c:pt>
                <c:pt idx="243">
                  <c:v>12.4852520005245</c:v>
                </c:pt>
                <c:pt idx="244">
                  <c:v>12.669577897348899</c:v>
                </c:pt>
                <c:pt idx="245">
                  <c:v>13.1608368161264</c:v>
                </c:pt>
                <c:pt idx="246">
                  <c:v>12.6101912321969</c:v>
                </c:pt>
                <c:pt idx="247">
                  <c:v>12.9044339915466</c:v>
                </c:pt>
                <c:pt idx="248">
                  <c:v>13.384040448109999</c:v>
                </c:pt>
                <c:pt idx="249">
                  <c:v>#N/A</c:v>
                </c:pt>
                <c:pt idx="250">
                  <c:v>12.4157856674607</c:v>
                </c:pt>
                <c:pt idx="251">
                  <c:v>12.122681475245599</c:v>
                </c:pt>
                <c:pt idx="252">
                  <c:v>13.013103407560299</c:v>
                </c:pt>
                <c:pt idx="253">
                  <c:v>12.303150421732701</c:v>
                </c:pt>
                <c:pt idx="254">
                  <c:v>12.642813234391699</c:v>
                </c:pt>
                <c:pt idx="255">
                  <c:v>12.579752871294801</c:v>
                </c:pt>
                <c:pt idx="256">
                  <c:v>12.98263854919</c:v>
                </c:pt>
                <c:pt idx="257">
                  <c:v>11.999469333880199</c:v>
                </c:pt>
                <c:pt idx="258">
                  <c:v>12.376734597579601</c:v>
                </c:pt>
                <c:pt idx="259">
                  <c:v>12.906918965228501</c:v>
                </c:pt>
                <c:pt idx="260">
                  <c:v>12.6820703479267</c:v>
                </c:pt>
                <c:pt idx="261">
                  <c:v>12.8401968374768</c:v>
                </c:pt>
                <c:pt idx="262">
                  <c:v>12.305258559316099</c:v>
                </c:pt>
                <c:pt idx="263">
                  <c:v>12.2749857432821</c:v>
                </c:pt>
                <c:pt idx="264">
                  <c:v>12.095278880124001</c:v>
                </c:pt>
                <c:pt idx="265">
                  <c:v>12.6798195669645</c:v>
                </c:pt>
                <c:pt idx="266">
                  <c:v>12.3699111162992</c:v>
                </c:pt>
                <c:pt idx="267">
                  <c:v>12.211245134010699</c:v>
                </c:pt>
                <c:pt idx="268">
                  <c:v>12</c:v>
                </c:pt>
                <c:pt idx="269">
                  <c:v>12.601978502857801</c:v>
                </c:pt>
                <c:pt idx="270">
                  <c:v>12.7242452042269</c:v>
                </c:pt>
                <c:pt idx="271">
                  <c:v>12.8256470212916</c:v>
                </c:pt>
                <c:pt idx="272">
                  <c:v>12.9639387041452</c:v>
                </c:pt>
                <c:pt idx="273">
                  <c:v>11.9715228182774</c:v>
                </c:pt>
                <c:pt idx="274">
                  <c:v>11.217867756653099</c:v>
                </c:pt>
                <c:pt idx="275">
                  <c:v>12.1265851413965</c:v>
                </c:pt>
                <c:pt idx="276">
                  <c:v>12.0586900062401</c:v>
                </c:pt>
                <c:pt idx="277">
                  <c:v>12.001585178585399</c:v>
                </c:pt>
                <c:pt idx="278">
                  <c:v>12.1299116983055</c:v>
                </c:pt>
                <c:pt idx="279">
                  <c:v>11.535232381133699</c:v>
                </c:pt>
                <c:pt idx="280">
                  <c:v>12.2021651320769</c:v>
                </c:pt>
                <c:pt idx="281">
                  <c:v>12.541624082192399</c:v>
                </c:pt>
                <c:pt idx="282">
                  <c:v>12.8094450875398</c:v>
                </c:pt>
                <c:pt idx="283">
                  <c:v>12.8570249184937</c:v>
                </c:pt>
                <c:pt idx="284">
                  <c:v>11.4188189597388</c:v>
                </c:pt>
                <c:pt idx="285">
                  <c:v>15.989874002326999</c:v>
                </c:pt>
                <c:pt idx="286">
                  <c:v>16.009373402571999</c:v>
                </c:pt>
                <c:pt idx="287">
                  <c:v>15.988159500320901</c:v>
                </c:pt>
                <c:pt idx="288">
                  <c:v>16.5533408555461</c:v>
                </c:pt>
                <c:pt idx="289">
                  <c:v>15.8008613803432</c:v>
                </c:pt>
                <c:pt idx="290">
                  <c:v>15.904686993059</c:v>
                </c:pt>
                <c:pt idx="291">
                  <c:v>15.470796975993901</c:v>
                </c:pt>
                <c:pt idx="292">
                  <c:v>13.130092094660499</c:v>
                </c:pt>
                <c:pt idx="293">
                  <c:v>13.874012603198</c:v>
                </c:pt>
                <c:pt idx="294">
                  <c:v>13.971467051841101</c:v>
                </c:pt>
                <c:pt idx="295">
                  <c:v>15.8710468812938</c:v>
                </c:pt>
                <c:pt idx="296">
                  <c:v>15.059105015306301</c:v>
                </c:pt>
                <c:pt idx="297">
                  <c:v>15.509912725501501</c:v>
                </c:pt>
                <c:pt idx="298">
                  <c:v>16.101753855969601</c:v>
                </c:pt>
                <c:pt idx="299">
                  <c:v>15.7995727507196</c:v>
                </c:pt>
                <c:pt idx="300">
                  <c:v>14.322986803477701</c:v>
                </c:pt>
                <c:pt idx="301">
                  <c:v>15.0349851767521</c:v>
                </c:pt>
                <c:pt idx="302">
                  <c:v>14.3167871057684</c:v>
                </c:pt>
                <c:pt idx="303">
                  <c:v>14.023298482503201</c:v>
                </c:pt>
                <c:pt idx="304">
                  <c:v>14.784907102597799</c:v>
                </c:pt>
                <c:pt idx="305">
                  <c:v>12.240861445088999</c:v>
                </c:pt>
                <c:pt idx="306">
                  <c:v>15.331274802069</c:v>
                </c:pt>
                <c:pt idx="307">
                  <c:v>12.480589147513401</c:v>
                </c:pt>
                <c:pt idx="308">
                  <c:v>13.130288928010501</c:v>
                </c:pt>
                <c:pt idx="309">
                  <c:v>13.318432260703201</c:v>
                </c:pt>
                <c:pt idx="310">
                  <c:v>13.8895827683397</c:v>
                </c:pt>
                <c:pt idx="311">
                  <c:v>16.371924114041899</c:v>
                </c:pt>
                <c:pt idx="312">
                  <c:v>16</c:v>
                </c:pt>
                <c:pt idx="313">
                  <c:v>13.9345812462245</c:v>
                </c:pt>
                <c:pt idx="314">
                  <c:v>14.2476257085646</c:v>
                </c:pt>
                <c:pt idx="315">
                  <c:v>14.2423968130782</c:v>
                </c:pt>
                <c:pt idx="316">
                  <c:v>15.638845370130699</c:v>
                </c:pt>
                <c:pt idx="317">
                  <c:v>13.035211837319901</c:v>
                </c:pt>
                <c:pt idx="318">
                  <c:v>13.446078664582201</c:v>
                </c:pt>
                <c:pt idx="319">
                  <c:v>12.8616845562048</c:v>
                </c:pt>
                <c:pt idx="320">
                  <c:v>12.688633909747599</c:v>
                </c:pt>
                <c:pt idx="321">
                  <c:v>12.862686011686501</c:v>
                </c:pt>
                <c:pt idx="322">
                  <c:v>12.017938682312399</c:v>
                </c:pt>
                <c:pt idx="323">
                  <c:v>12.251955466071401</c:v>
                </c:pt>
                <c:pt idx="324">
                  <c:v>12.8656814316269</c:v>
                </c:pt>
                <c:pt idx="325">
                  <c:v>12.426202843427699</c:v>
                </c:pt>
                <c:pt idx="326">
                  <c:v>15.5237329416947</c:v>
                </c:pt>
                <c:pt idx="327">
                  <c:v>15.668818586350801</c:v>
                </c:pt>
                <c:pt idx="328">
                  <c:v>14.6527960545501</c:v>
                </c:pt>
                <c:pt idx="329">
                  <c:v>14.4831964790634</c:v>
                </c:pt>
                <c:pt idx="330">
                  <c:v>16</c:v>
                </c:pt>
                <c:pt idx="331">
                  <c:v>14.402445829324201</c:v>
                </c:pt>
                <c:pt idx="332">
                  <c:v>12.2597206127543</c:v>
                </c:pt>
                <c:pt idx="333">
                  <c:v>12.854193234677</c:v>
                </c:pt>
                <c:pt idx="334">
                  <c:v>12.165216018443701</c:v>
                </c:pt>
                <c:pt idx="335">
                  <c:v>12</c:v>
                </c:pt>
                <c:pt idx="336">
                  <c:v>13.4366711267705</c:v>
                </c:pt>
                <c:pt idx="337">
                  <c:v>15.084083484338001</c:v>
                </c:pt>
                <c:pt idx="338">
                  <c:v>13.8467835053837</c:v>
                </c:pt>
                <c:pt idx="339">
                  <c:v>11.9905616768536</c:v>
                </c:pt>
                <c:pt idx="340">
                  <c:v>11.969808542698299</c:v>
                </c:pt>
                <c:pt idx="341">
                  <c:v>12.4496324562501</c:v>
                </c:pt>
                <c:pt idx="342">
                  <c:v>11.4557540037391</c:v>
                </c:pt>
                <c:pt idx="343">
                  <c:v>12.7873836959616</c:v>
                </c:pt>
                <c:pt idx="344">
                  <c:v>12.5197835546339</c:v>
                </c:pt>
                <c:pt idx="345">
                  <c:v>12.3336469775256</c:v>
                </c:pt>
                <c:pt idx="346">
                  <c:v>12.0666570186809</c:v>
                </c:pt>
                <c:pt idx="347">
                  <c:v>#N/A</c:v>
                </c:pt>
                <c:pt idx="348">
                  <c:v>#N/A</c:v>
                </c:pt>
                <c:pt idx="349">
                  <c:v>12.6523408724851</c:v>
                </c:pt>
                <c:pt idx="350">
                  <c:v>11.492157649093</c:v>
                </c:pt>
                <c:pt idx="351">
                  <c:v>11.0649787813927</c:v>
                </c:pt>
                <c:pt idx="352">
                  <c:v>11.252708211394999</c:v>
                </c:pt>
                <c:pt idx="353">
                  <c:v>11.639491295176001</c:v>
                </c:pt>
                <c:pt idx="354">
                  <c:v>15.1016208131054</c:v>
                </c:pt>
                <c:pt idx="355">
                  <c:v>12.895941222524799</c:v>
                </c:pt>
                <c:pt idx="356">
                  <c:v>13</c:v>
                </c:pt>
                <c:pt idx="357">
                  <c:v>15.512345901124901</c:v>
                </c:pt>
                <c:pt idx="358">
                  <c:v>14.353926413746599</c:v>
                </c:pt>
                <c:pt idx="359">
                  <c:v>13.9997750983971</c:v>
                </c:pt>
                <c:pt idx="360">
                  <c:v>11.807109399238101</c:v>
                </c:pt>
                <c:pt idx="361">
                  <c:v>14.9990440762283</c:v>
                </c:pt>
                <c:pt idx="362">
                  <c:v>14.5621148301889</c:v>
                </c:pt>
                <c:pt idx="363">
                  <c:v>12.9173268870443</c:v>
                </c:pt>
                <c:pt idx="364">
                  <c:v>13.127231337418801</c:v>
                </c:pt>
                <c:pt idx="365">
                  <c:v>13.0522491191537</c:v>
                </c:pt>
                <c:pt idx="366">
                  <c:v>12.4823026873587</c:v>
                </c:pt>
                <c:pt idx="367">
                  <c:v>13.5882374890717</c:v>
                </c:pt>
                <c:pt idx="368">
                  <c:v>12.2039836344245</c:v>
                </c:pt>
                <c:pt idx="369">
                  <c:v>11.611392967485701</c:v>
                </c:pt>
                <c:pt idx="370">
                  <c:v>12.8018051180141</c:v>
                </c:pt>
                <c:pt idx="371">
                  <c:v>14.4893775426827</c:v>
                </c:pt>
                <c:pt idx="372">
                  <c:v>13.3597389041116</c:v>
                </c:pt>
                <c:pt idx="373">
                  <c:v>11.6676230347601</c:v>
                </c:pt>
                <c:pt idx="374">
                  <c:v>17.791045906040399</c:v>
                </c:pt>
                <c:pt idx="375">
                  <c:v>16.6061412796453</c:v>
                </c:pt>
                <c:pt idx="376">
                  <c:v>18.072287195703399</c:v>
                </c:pt>
                <c:pt idx="377">
                  <c:v>16.197496651494799</c:v>
                </c:pt>
                <c:pt idx="378">
                  <c:v>16.407634056724099</c:v>
                </c:pt>
                <c:pt idx="379">
                  <c:v>14.718202247439599</c:v>
                </c:pt>
                <c:pt idx="380">
                  <c:v>12.7259264422757</c:v>
                </c:pt>
                <c:pt idx="381">
                  <c:v>14.583216311780999</c:v>
                </c:pt>
                <c:pt idx="382">
                  <c:v>11.7847864145706</c:v>
                </c:pt>
                <c:pt idx="383">
                  <c:v>13.795305386977301</c:v>
                </c:pt>
                <c:pt idx="384">
                  <c:v>14.0402633406572</c:v>
                </c:pt>
                <c:pt idx="385">
                  <c:v>14.026862463650501</c:v>
                </c:pt>
                <c:pt idx="386">
                  <c:v>14.6146524156821</c:v>
                </c:pt>
                <c:pt idx="387">
                  <c:v>14.8967172974164</c:v>
                </c:pt>
                <c:pt idx="388">
                  <c:v>14.6961335397631</c:v>
                </c:pt>
                <c:pt idx="389">
                  <c:v>14.8255910817337</c:v>
                </c:pt>
                <c:pt idx="390">
                  <c:v>12.8160581725701</c:v>
                </c:pt>
                <c:pt idx="391">
                  <c:v>14.859245184832099</c:v>
                </c:pt>
                <c:pt idx="392">
                  <c:v>14.0162195262208</c:v>
                </c:pt>
                <c:pt idx="393">
                  <c:v>13.290227035588201</c:v>
                </c:pt>
                <c:pt idx="394">
                  <c:v>14.2535077093168</c:v>
                </c:pt>
                <c:pt idx="395">
                  <c:v>13.073225840001999</c:v>
                </c:pt>
                <c:pt idx="396">
                  <c:v>13.7799532552729</c:v>
                </c:pt>
                <c:pt idx="397">
                  <c:v>14.3716869426403</c:v>
                </c:pt>
                <c:pt idx="398">
                  <c:v>14.2235132331882</c:v>
                </c:pt>
                <c:pt idx="399">
                  <c:v>13.5315905930055</c:v>
                </c:pt>
                <c:pt idx="400">
                  <c:v>15.367916142916</c:v>
                </c:pt>
                <c:pt idx="401">
                  <c:v>11.866293869564</c:v>
                </c:pt>
                <c:pt idx="402">
                  <c:v>13.7938114668751</c:v>
                </c:pt>
                <c:pt idx="403">
                  <c:v>13.430485706189501</c:v>
                </c:pt>
                <c:pt idx="404">
                  <c:v>13</c:v>
                </c:pt>
                <c:pt idx="405">
                  <c:v>12.4496147567911</c:v>
                </c:pt>
                <c:pt idx="406">
                  <c:v>13.3054745949745</c:v>
                </c:pt>
                <c:pt idx="407">
                  <c:v>12.0434270570324</c:v>
                </c:pt>
                <c:pt idx="408">
                  <c:v>14.0013870987496</c:v>
                </c:pt>
                <c:pt idx="409">
                  <c:v>13.189540839515001</c:v>
                </c:pt>
                <c:pt idx="410">
                  <c:v>13.7081462020553</c:v>
                </c:pt>
                <c:pt idx="411">
                  <c:v>13.0365855071041</c:v>
                </c:pt>
                <c:pt idx="412">
                  <c:v>12.0740182597601</c:v>
                </c:pt>
                <c:pt idx="413">
                  <c:v>13.2581146474269</c:v>
                </c:pt>
                <c:pt idx="414">
                  <c:v>12.949801772048501</c:v>
                </c:pt>
                <c:pt idx="415">
                  <c:v>13.4374566351347</c:v>
                </c:pt>
                <c:pt idx="416">
                  <c:v>13.715317582008501</c:v>
                </c:pt>
                <c:pt idx="417">
                  <c:v>13.954838039202301</c:v>
                </c:pt>
                <c:pt idx="418">
                  <c:v>13.427564941048299</c:v>
                </c:pt>
                <c:pt idx="419">
                  <c:v>11.2145407260918</c:v>
                </c:pt>
                <c:pt idx="420">
                  <c:v>13</c:v>
                </c:pt>
                <c:pt idx="421">
                  <c:v>12.0146728101296</c:v>
                </c:pt>
                <c:pt idx="422">
                  <c:v>13.0139841178799</c:v>
                </c:pt>
                <c:pt idx="423">
                  <c:v>13.235459051276599</c:v>
                </c:pt>
                <c:pt idx="424">
                  <c:v>13.0016343861317</c:v>
                </c:pt>
                <c:pt idx="425">
                  <c:v>11.959153869952999</c:v>
                </c:pt>
                <c:pt idx="426">
                  <c:v>12.593803431326499</c:v>
                </c:pt>
                <c:pt idx="427">
                  <c:v>13.272834847500899</c:v>
                </c:pt>
                <c:pt idx="428">
                  <c:v>11.505254437961201</c:v>
                </c:pt>
                <c:pt idx="429">
                  <c:v>11.827154017687</c:v>
                </c:pt>
                <c:pt idx="430">
                  <c:v>13.2616077373298</c:v>
                </c:pt>
                <c:pt idx="431">
                  <c:v>11.912114344900401</c:v>
                </c:pt>
                <c:pt idx="432">
                  <c:v>12.0625151387021</c:v>
                </c:pt>
                <c:pt idx="433">
                  <c:v>13.1606921891391</c:v>
                </c:pt>
                <c:pt idx="434">
                  <c:v>11.6037573671492</c:v>
                </c:pt>
                <c:pt idx="435">
                  <c:v>12.722650456620901</c:v>
                </c:pt>
                <c:pt idx="436">
                  <c:v>13.938911002407099</c:v>
                </c:pt>
                <c:pt idx="437">
                  <c:v>12.698482379779801</c:v>
                </c:pt>
                <c:pt idx="438">
                  <c:v>12.1358367658638</c:v>
                </c:pt>
                <c:pt idx="439">
                  <c:v>15.7897108114513</c:v>
                </c:pt>
                <c:pt idx="440">
                  <c:v>14.029343856588801</c:v>
                </c:pt>
                <c:pt idx="441">
                  <c:v>13.1376698124737</c:v>
                </c:pt>
                <c:pt idx="442">
                  <c:v>13.584221607449701</c:v>
                </c:pt>
                <c:pt idx="443">
                  <c:v>14.7523893180662</c:v>
                </c:pt>
                <c:pt idx="444">
                  <c:v>15.460589266524201</c:v>
                </c:pt>
                <c:pt idx="445">
                  <c:v>15.0087121860441</c:v>
                </c:pt>
                <c:pt idx="446">
                  <c:v>14.318986526595999</c:v>
                </c:pt>
                <c:pt idx="447">
                  <c:v>#N/A</c:v>
                </c:pt>
                <c:pt idx="448">
                  <c:v>#N/A</c:v>
                </c:pt>
                <c:pt idx="449">
                  <c:v>#N/A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#N/A</c:v>
                </c:pt>
                <c:pt idx="454">
                  <c:v>#N/A</c:v>
                </c:pt>
                <c:pt idx="455">
                  <c:v>#N/A</c:v>
                </c:pt>
                <c:pt idx="456">
                  <c:v>#N/A</c:v>
                </c:pt>
                <c:pt idx="457">
                  <c:v>#N/A</c:v>
                </c:pt>
                <c:pt idx="458">
                  <c:v>#N/A</c:v>
                </c:pt>
                <c:pt idx="459">
                  <c:v>#N/A</c:v>
                </c:pt>
                <c:pt idx="460">
                  <c:v>#N/A</c:v>
                </c:pt>
                <c:pt idx="461">
                  <c:v>#N/A</c:v>
                </c:pt>
                <c:pt idx="462">
                  <c:v>#N/A</c:v>
                </c:pt>
                <c:pt idx="463">
                  <c:v>#N/A</c:v>
                </c:pt>
                <c:pt idx="464">
                  <c:v>#N/A</c:v>
                </c:pt>
                <c:pt idx="465">
                  <c:v>#N/A</c:v>
                </c:pt>
                <c:pt idx="466">
                  <c:v>#N/A</c:v>
                </c:pt>
                <c:pt idx="467">
                  <c:v>#N/A</c:v>
                </c:pt>
                <c:pt idx="468">
                  <c:v>#N/A</c:v>
                </c:pt>
                <c:pt idx="469">
                  <c:v>#N/A</c:v>
                </c:pt>
                <c:pt idx="470">
                  <c:v>#N/A</c:v>
                </c:pt>
                <c:pt idx="471">
                  <c:v>#N/A</c:v>
                </c:pt>
                <c:pt idx="472">
                  <c:v>#N/A</c:v>
                </c:pt>
                <c:pt idx="473">
                  <c:v>#N/A</c:v>
                </c:pt>
                <c:pt idx="474">
                  <c:v>#N/A</c:v>
                </c:pt>
                <c:pt idx="475">
                  <c:v>#N/A</c:v>
                </c:pt>
                <c:pt idx="476">
                  <c:v>#N/A</c:v>
                </c:pt>
                <c:pt idx="477">
                  <c:v>#N/A</c:v>
                </c:pt>
                <c:pt idx="478">
                  <c:v>#N/A</c:v>
                </c:pt>
                <c:pt idx="479">
                  <c:v>#N/A</c:v>
                </c:pt>
                <c:pt idx="480">
                  <c:v>#N/A</c:v>
                </c:pt>
                <c:pt idx="481">
                  <c:v>#N/A</c:v>
                </c:pt>
                <c:pt idx="482">
                  <c:v>#N/A</c:v>
                </c:pt>
                <c:pt idx="483">
                  <c:v>#N/A</c:v>
                </c:pt>
                <c:pt idx="484">
                  <c:v>#N/A</c:v>
                </c:pt>
                <c:pt idx="485">
                  <c:v>#N/A</c:v>
                </c:pt>
                <c:pt idx="486">
                  <c:v>#N/A</c:v>
                </c:pt>
                <c:pt idx="487">
                  <c:v>#N/A</c:v>
                </c:pt>
                <c:pt idx="488">
                  <c:v>#N/A</c:v>
                </c:pt>
                <c:pt idx="489">
                  <c:v>#N/A</c:v>
                </c:pt>
                <c:pt idx="490">
                  <c:v>#N/A</c:v>
                </c:pt>
                <c:pt idx="491">
                  <c:v>#N/A</c:v>
                </c:pt>
                <c:pt idx="492">
                  <c:v>#N/A</c:v>
                </c:pt>
                <c:pt idx="493">
                  <c:v>#N/A</c:v>
                </c:pt>
                <c:pt idx="494">
                  <c:v>#N/A</c:v>
                </c:pt>
                <c:pt idx="495">
                  <c:v>#N/A</c:v>
                </c:pt>
                <c:pt idx="496">
                  <c:v>#N/A</c:v>
                </c:pt>
                <c:pt idx="497">
                  <c:v>#N/A</c:v>
                </c:pt>
                <c:pt idx="498">
                  <c:v>#N/A</c:v>
                </c:pt>
                <c:pt idx="499">
                  <c:v>#N/A</c:v>
                </c:pt>
                <c:pt idx="500">
                  <c:v>#N/A</c:v>
                </c:pt>
                <c:pt idx="501">
                  <c:v>#N/A</c:v>
                </c:pt>
                <c:pt idx="502">
                  <c:v>#N/A</c:v>
                </c:pt>
                <c:pt idx="503">
                  <c:v>#N/A</c:v>
                </c:pt>
                <c:pt idx="504">
                  <c:v>#N/A</c:v>
                </c:pt>
                <c:pt idx="505">
                  <c:v>#N/A</c:v>
                </c:pt>
                <c:pt idx="506">
                  <c:v>#N/A</c:v>
                </c:pt>
                <c:pt idx="507">
                  <c:v>#N/A</c:v>
                </c:pt>
                <c:pt idx="508">
                  <c:v>#N/A</c:v>
                </c:pt>
                <c:pt idx="509">
                  <c:v>#N/A</c:v>
                </c:pt>
                <c:pt idx="510">
                  <c:v>#N/A</c:v>
                </c:pt>
                <c:pt idx="511">
                  <c:v>#N/A</c:v>
                </c:pt>
                <c:pt idx="512">
                  <c:v>#N/A</c:v>
                </c:pt>
                <c:pt idx="513">
                  <c:v>#N/A</c:v>
                </c:pt>
                <c:pt idx="514">
                  <c:v>#N/A</c:v>
                </c:pt>
                <c:pt idx="515">
                  <c:v>#N/A</c:v>
                </c:pt>
                <c:pt idx="516">
                  <c:v>#N/A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#N/A</c:v>
                </c:pt>
                <c:pt idx="524">
                  <c:v>#N/A</c:v>
                </c:pt>
                <c:pt idx="525">
                  <c:v>#N/A</c:v>
                </c:pt>
                <c:pt idx="526">
                  <c:v>#N/A</c:v>
                </c:pt>
                <c:pt idx="527">
                  <c:v>#N/A</c:v>
                </c:pt>
                <c:pt idx="528">
                  <c:v>#N/A</c:v>
                </c:pt>
                <c:pt idx="529">
                  <c:v>#N/A</c:v>
                </c:pt>
                <c:pt idx="530">
                  <c:v>#N/A</c:v>
                </c:pt>
                <c:pt idx="531">
                  <c:v>#N/A</c:v>
                </c:pt>
                <c:pt idx="532">
                  <c:v>#N/A</c:v>
                </c:pt>
                <c:pt idx="533">
                  <c:v>#N/A</c:v>
                </c:pt>
                <c:pt idx="534">
                  <c:v>#N/A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676-4B46-A7CF-AF0C62E0473E}"/>
            </c:ext>
          </c:extLst>
        </c:ser>
        <c:ser>
          <c:idx val="4"/>
          <c:order val="4"/>
          <c:tx>
            <c:v>High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Sheet3!$I$1034:$I$1177</c:f>
              <c:numCache>
                <c:formatCode>0</c:formatCode>
                <c:ptCount val="144"/>
                <c:pt idx="0">
                  <c:v>69.404611330698287</c:v>
                </c:pt>
                <c:pt idx="1">
                  <c:v>77.231756007393713</c:v>
                </c:pt>
                <c:pt idx="2">
                  <c:v>39.973093681917213</c:v>
                </c:pt>
                <c:pt idx="3">
                  <c:v>34.956499999999998</c:v>
                </c:pt>
                <c:pt idx="4">
                  <c:v>35.161585365853661</c:v>
                </c:pt>
                <c:pt idx="5">
                  <c:v>33.06870085470085</c:v>
                </c:pt>
                <c:pt idx="6">
                  <c:v>38.287525354969574</c:v>
                </c:pt>
                <c:pt idx="7">
                  <c:v>48.87371191135734</c:v>
                </c:pt>
                <c:pt idx="8">
                  <c:v>48.189230769230768</c:v>
                </c:pt>
                <c:pt idx="9">
                  <c:v>43.924471264367817</c:v>
                </c:pt>
                <c:pt idx="10">
                  <c:v>#N/A</c:v>
                </c:pt>
                <c:pt idx="11">
                  <c:v>0</c:v>
                </c:pt>
                <c:pt idx="12">
                  <c:v>20.704169844902108</c:v>
                </c:pt>
                <c:pt idx="13">
                  <c:v>30.21237988826816</c:v>
                </c:pt>
                <c:pt idx="14">
                  <c:v>0</c:v>
                </c:pt>
                <c:pt idx="15">
                  <c:v>33.960018993352328</c:v>
                </c:pt>
                <c:pt idx="16">
                  <c:v>0</c:v>
                </c:pt>
                <c:pt idx="17">
                  <c:v>81.448234078457318</c:v>
                </c:pt>
                <c:pt idx="18">
                  <c:v>39.15320596323636</c:v>
                </c:pt>
                <c:pt idx="19">
                  <c:v>22.848023176550786</c:v>
                </c:pt>
                <c:pt idx="20">
                  <c:v>#N/A</c:v>
                </c:pt>
                <c:pt idx="21">
                  <c:v>21.539459459459461</c:v>
                </c:pt>
                <c:pt idx="22">
                  <c:v>32.999148936170215</c:v>
                </c:pt>
                <c:pt idx="23">
                  <c:v>48.122853470437022</c:v>
                </c:pt>
                <c:pt idx="24">
                  <c:v>28.539012345679012</c:v>
                </c:pt>
                <c:pt idx="25">
                  <c:v>24.908602941176472</c:v>
                </c:pt>
                <c:pt idx="26">
                  <c:v>30.991818181818182</c:v>
                </c:pt>
                <c:pt idx="27">
                  <c:v>27.877486910994765</c:v>
                </c:pt>
                <c:pt idx="28">
                  <c:v>27.403511904761906</c:v>
                </c:pt>
                <c:pt idx="29">
                  <c:v>30.433282442748094</c:v>
                </c:pt>
                <c:pt idx="30">
                  <c:v>37.558164383561646</c:v>
                </c:pt>
                <c:pt idx="31">
                  <c:v>33.02480519480519</c:v>
                </c:pt>
                <c:pt idx="32">
                  <c:v>33.020223285486445</c:v>
                </c:pt>
                <c:pt idx="33">
                  <c:v>37.029703703703703</c:v>
                </c:pt>
                <c:pt idx="34">
                  <c:v>35.34615062761506</c:v>
                </c:pt>
                <c:pt idx="35">
                  <c:v>29.331599999999998</c:v>
                </c:pt>
                <c:pt idx="36">
                  <c:v>35.586071428571429</c:v>
                </c:pt>
                <c:pt idx="37">
                  <c:v>#N/A</c:v>
                </c:pt>
                <c:pt idx="38">
                  <c:v>#N/A</c:v>
                </c:pt>
                <c:pt idx="39">
                  <c:v>28.218096514745309</c:v>
                </c:pt>
                <c:pt idx="40">
                  <c:v>32.773775510204082</c:v>
                </c:pt>
                <c:pt idx="41">
                  <c:v>29.609783549783547</c:v>
                </c:pt>
                <c:pt idx="42">
                  <c:v>27.729940828402366</c:v>
                </c:pt>
                <c:pt idx="43">
                  <c:v>39.967959999999998</c:v>
                </c:pt>
                <c:pt idx="44">
                  <c:v>31.435267489711936</c:v>
                </c:pt>
                <c:pt idx="45">
                  <c:v>79.837741211667918</c:v>
                </c:pt>
                <c:pt idx="46">
                  <c:v>43.362635294117645</c:v>
                </c:pt>
                <c:pt idx="47">
                  <c:v>47.339688888888887</c:v>
                </c:pt>
                <c:pt idx="48">
                  <c:v>35.416047619047617</c:v>
                </c:pt>
                <c:pt idx="49">
                  <c:v>37.964975124378107</c:v>
                </c:pt>
                <c:pt idx="50">
                  <c:v>32.33049689440994</c:v>
                </c:pt>
                <c:pt idx="51">
                  <c:v>44.765885673959069</c:v>
                </c:pt>
                <c:pt idx="52">
                  <c:v>35.86349056603774</c:v>
                </c:pt>
                <c:pt idx="53">
                  <c:v>31.990326086956522</c:v>
                </c:pt>
                <c:pt idx="54">
                  <c:v>41.281068580542261</c:v>
                </c:pt>
                <c:pt idx="55">
                  <c:v>35.304404255319149</c:v>
                </c:pt>
                <c:pt idx="56">
                  <c:v>40.710385208012326</c:v>
                </c:pt>
                <c:pt idx="57">
                  <c:v>47.167931488801052</c:v>
                </c:pt>
                <c:pt idx="58">
                  <c:v>38.246939501779359</c:v>
                </c:pt>
                <c:pt idx="59">
                  <c:v>31.748305084745763</c:v>
                </c:pt>
                <c:pt idx="60">
                  <c:v>37.885150000000003</c:v>
                </c:pt>
                <c:pt idx="61">
                  <c:v>#N/A</c:v>
                </c:pt>
                <c:pt idx="62">
                  <c:v>24.515769944341375</c:v>
                </c:pt>
                <c:pt idx="63">
                  <c:v>31.491872520158712</c:v>
                </c:pt>
                <c:pt idx="64">
                  <c:v>25.656496365311764</c:v>
                </c:pt>
                <c:pt idx="65">
                  <c:v>31.667033684038824</c:v>
                </c:pt>
                <c:pt idx="66">
                  <c:v>29.452244047389343</c:v>
                </c:pt>
                <c:pt idx="67">
                  <c:v>42.494263363754889</c:v>
                </c:pt>
                <c:pt idx="68">
                  <c:v>28.571142284569138</c:v>
                </c:pt>
                <c:pt idx="69">
                  <c:v>22.364547422432455</c:v>
                </c:pt>
                <c:pt idx="70">
                  <c:v>27.260628236534469</c:v>
                </c:pt>
                <c:pt idx="71">
                  <c:v>46.940966754805558</c:v>
                </c:pt>
                <c:pt idx="72">
                  <c:v>#N/A</c:v>
                </c:pt>
                <c:pt idx="73">
                  <c:v>39.084605397059335</c:v>
                </c:pt>
                <c:pt idx="74">
                  <c:v>26.68913199712529</c:v>
                </c:pt>
                <c:pt idx="75">
                  <c:v>30.57461895294897</c:v>
                </c:pt>
                <c:pt idx="76">
                  <c:v>47.714543603036475</c:v>
                </c:pt>
                <c:pt idx="77">
                  <c:v>36.205025628203529</c:v>
                </c:pt>
                <c:pt idx="78">
                  <c:v>36.034395141298958</c:v>
                </c:pt>
                <c:pt idx="79">
                  <c:v>28.944217125267464</c:v>
                </c:pt>
                <c:pt idx="80">
                  <c:v>28.282368082368084</c:v>
                </c:pt>
                <c:pt idx="81">
                  <c:v>29.667323416412177</c:v>
                </c:pt>
                <c:pt idx="82">
                  <c:v>35.143941801744532</c:v>
                </c:pt>
                <c:pt idx="83">
                  <c:v>51.113855400877405</c:v>
                </c:pt>
                <c:pt idx="84">
                  <c:v>26.928956488255682</c:v>
                </c:pt>
                <c:pt idx="85">
                  <c:v>43.78551118004394</c:v>
                </c:pt>
                <c:pt idx="86">
                  <c:v>37.509527649280656</c:v>
                </c:pt>
                <c:pt idx="87">
                  <c:v>33.597364568081993</c:v>
                </c:pt>
                <c:pt idx="88">
                  <c:v>42.115421570982463</c:v>
                </c:pt>
                <c:pt idx="89">
                  <c:v>52.972521073646845</c:v>
                </c:pt>
                <c:pt idx="90">
                  <c:v>46.246741154562386</c:v>
                </c:pt>
                <c:pt idx="91">
                  <c:v>43.349413298565842</c:v>
                </c:pt>
                <c:pt idx="92">
                  <c:v>32.632761437908499</c:v>
                </c:pt>
                <c:pt idx="93">
                  <c:v>45.673387882330019</c:v>
                </c:pt>
                <c:pt idx="94">
                  <c:v>44.763167295098235</c:v>
                </c:pt>
                <c:pt idx="95">
                  <c:v>47.645503815949567</c:v>
                </c:pt>
                <c:pt idx="96">
                  <c:v>43.038980762740465</c:v>
                </c:pt>
                <c:pt idx="97">
                  <c:v>33.055799123156632</c:v>
                </c:pt>
                <c:pt idx="98">
                  <c:v>30.777858703568828</c:v>
                </c:pt>
                <c:pt idx="99">
                  <c:v>38.428067856356023</c:v>
                </c:pt>
                <c:pt idx="100">
                  <c:v>35.301551607825502</c:v>
                </c:pt>
                <c:pt idx="101">
                  <c:v>36.260354913044338</c:v>
                </c:pt>
                <c:pt idx="102">
                  <c:v>#N/A</c:v>
                </c:pt>
                <c:pt idx="103">
                  <c:v>36.350346366833001</c:v>
                </c:pt>
                <c:pt idx="104">
                  <c:v>32.377675753228125</c:v>
                </c:pt>
                <c:pt idx="105">
                  <c:v>32.180064468137857</c:v>
                </c:pt>
                <c:pt idx="106">
                  <c:v>34.597238592355616</c:v>
                </c:pt>
                <c:pt idx="107">
                  <c:v>36.659558205304592</c:v>
                </c:pt>
                <c:pt idx="108">
                  <c:v>30.657377706495591</c:v>
                </c:pt>
                <c:pt idx="109">
                  <c:v>32.690784432345232</c:v>
                </c:pt>
                <c:pt idx="110">
                  <c:v>30.635202530105829</c:v>
                </c:pt>
                <c:pt idx="111">
                  <c:v>34.803418803418801</c:v>
                </c:pt>
                <c:pt idx="112">
                  <c:v>36.350080319060545</c:v>
                </c:pt>
                <c:pt idx="113">
                  <c:v>28.798694377831069</c:v>
                </c:pt>
                <c:pt idx="114">
                  <c:v>33.226010716025328</c:v>
                </c:pt>
                <c:pt idx="115">
                  <c:v>#N/A</c:v>
                </c:pt>
                <c:pt idx="116">
                  <c:v>65.702935973902456</c:v>
                </c:pt>
                <c:pt idx="117">
                  <c:v>44.281033519553077</c:v>
                </c:pt>
                <c:pt idx="118">
                  <c:v>33.532587412587411</c:v>
                </c:pt>
                <c:pt idx="119">
                  <c:v>40.99792873051225</c:v>
                </c:pt>
                <c:pt idx="120">
                  <c:v>40.74071672354949</c:v>
                </c:pt>
                <c:pt idx="121">
                  <c:v>39.250526315789472</c:v>
                </c:pt>
                <c:pt idx="122">
                  <c:v>41.79954285714286</c:v>
                </c:pt>
                <c:pt idx="123">
                  <c:v>43.717823834196899</c:v>
                </c:pt>
                <c:pt idx="124">
                  <c:v>36.408791666666666</c:v>
                </c:pt>
                <c:pt idx="125">
                  <c:v>35.557758620689654</c:v>
                </c:pt>
                <c:pt idx="126">
                  <c:v>36.6028025477707</c:v>
                </c:pt>
                <c:pt idx="127">
                  <c:v>40.57096977952984</c:v>
                </c:pt>
                <c:pt idx="128">
                  <c:v>36.814591194968557</c:v>
                </c:pt>
                <c:pt idx="129">
                  <c:v>47.716135950169281</c:v>
                </c:pt>
                <c:pt idx="130">
                  <c:v>36.635035971223026</c:v>
                </c:pt>
                <c:pt idx="131">
                  <c:v>38.928798586572441</c:v>
                </c:pt>
                <c:pt idx="132">
                  <c:v>36.818127208480568</c:v>
                </c:pt>
                <c:pt idx="133">
                  <c:v>40.592897959183674</c:v>
                </c:pt>
                <c:pt idx="134">
                  <c:v>37.926562500000003</c:v>
                </c:pt>
                <c:pt idx="135">
                  <c:v>39.994301886792449</c:v>
                </c:pt>
                <c:pt idx="136">
                  <c:v>44.943440000000002</c:v>
                </c:pt>
                <c:pt idx="137">
                  <c:v>#N/A</c:v>
                </c:pt>
                <c:pt idx="138">
                  <c:v>43.044628451398822</c:v>
                </c:pt>
                <c:pt idx="139">
                  <c:v>25.3010101010101</c:v>
                </c:pt>
                <c:pt idx="140">
                  <c:v>24.895786642761092</c:v>
                </c:pt>
                <c:pt idx="141">
                  <c:v>32.797469640770288</c:v>
                </c:pt>
                <c:pt idx="142">
                  <c:v>38.00090065124013</c:v>
                </c:pt>
                <c:pt idx="143">
                  <c:v>25.888926477221467</c:v>
                </c:pt>
              </c:numCache>
            </c:numRef>
          </c:xVal>
          <c:yVal>
            <c:numRef>
              <c:f>Sheet3!$J$1034:$J$1177</c:f>
              <c:numCache>
                <c:formatCode>0</c:formatCode>
                <c:ptCount val="144"/>
                <c:pt idx="0">
                  <c:v>11.982059240938201</c:v>
                </c:pt>
                <c:pt idx="1">
                  <c:v>11.401320393876199</c:v>
                </c:pt>
                <c:pt idx="2">
                  <c:v>10.655004987048001</c:v>
                </c:pt>
                <c:pt idx="3">
                  <c:v>13.126044116332199</c:v>
                </c:pt>
                <c:pt idx="4">
                  <c:v>11.474526334703199</c:v>
                </c:pt>
                <c:pt idx="5">
                  <c:v>12.3091296922686</c:v>
                </c:pt>
                <c:pt idx="6">
                  <c:v>11.7373531678024</c:v>
                </c:pt>
                <c:pt idx="7">
                  <c:v>10.73386708196</c:v>
                </c:pt>
                <c:pt idx="8">
                  <c:v>9.6607183660495206</c:v>
                </c:pt>
                <c:pt idx="9">
                  <c:v>10.4643930917949</c:v>
                </c:pt>
                <c:pt idx="10">
                  <c:v>9.3209870582220002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11.2350521438548</c:v>
                </c:pt>
                <c:pt idx="21">
                  <c:v>11.588363244889001</c:v>
                </c:pt>
                <c:pt idx="22">
                  <c:v>11.412511515648299</c:v>
                </c:pt>
                <c:pt idx="23">
                  <c:v>10.859348737331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10.616789973388</c:v>
                </c:pt>
                <c:pt idx="28">
                  <c:v>12.035592144990501</c:v>
                </c:pt>
                <c:pt idx="29">
                  <c:v>11.5662000575114</c:v>
                </c:pt>
                <c:pt idx="30">
                  <c:v>12.1873684382579</c:v>
                </c:pt>
                <c:pt idx="31">
                  <c:v>13.2484073433299</c:v>
                </c:pt>
                <c:pt idx="32">
                  <c:v>13.0955318709054</c:v>
                </c:pt>
                <c:pt idx="33">
                  <c:v>13.5799577430063</c:v>
                </c:pt>
                <c:pt idx="34">
                  <c:v>15.7209822143304</c:v>
                </c:pt>
                <c:pt idx="35">
                  <c:v>14.345442404843601</c:v>
                </c:pt>
                <c:pt idx="36">
                  <c:v>15.5464689988688</c:v>
                </c:pt>
                <c:pt idx="37">
                  <c:v>13.940319792493399</c:v>
                </c:pt>
                <c:pt idx="38">
                  <c:v>14.729246714056201</c:v>
                </c:pt>
                <c:pt idx="39">
                  <c:v>13.7830905379935</c:v>
                </c:pt>
                <c:pt idx="40">
                  <c:v>14.084138589615099</c:v>
                </c:pt>
                <c:pt idx="41">
                  <c:v>14.1315636648559</c:v>
                </c:pt>
                <c:pt idx="42">
                  <c:v>13.6019449890329</c:v>
                </c:pt>
                <c:pt idx="43">
                  <c:v>13.873685577769299</c:v>
                </c:pt>
                <c:pt idx="44">
                  <c:v>#N/A</c:v>
                </c:pt>
                <c:pt idx="45">
                  <c:v>#N/A</c:v>
                </c:pt>
                <c:pt idx="46">
                  <c:v>16.023077339780599</c:v>
                </c:pt>
                <c:pt idx="47">
                  <c:v>16.246972149728801</c:v>
                </c:pt>
                <c:pt idx="48">
                  <c:v>15.6568418439831</c:v>
                </c:pt>
                <c:pt idx="49">
                  <c:v>15.564494334421401</c:v>
                </c:pt>
                <c:pt idx="50">
                  <c:v>#N/A</c:v>
                </c:pt>
                <c:pt idx="51">
                  <c:v>#N/A</c:v>
                </c:pt>
                <c:pt idx="52">
                  <c:v>15.4870671082685</c:v>
                </c:pt>
                <c:pt idx="53">
                  <c:v>16.371956720720799</c:v>
                </c:pt>
                <c:pt idx="54">
                  <c:v>15.990222764222599</c:v>
                </c:pt>
                <c:pt idx="55">
                  <c:v>15.864552965371701</c:v>
                </c:pt>
                <c:pt idx="56">
                  <c:v>15.9089836365723</c:v>
                </c:pt>
                <c:pt idx="57">
                  <c:v>16.249935194669199</c:v>
                </c:pt>
                <c:pt idx="58">
                  <c:v>16.214693707358499</c:v>
                </c:pt>
                <c:pt idx="59">
                  <c:v>16.4492071898582</c:v>
                </c:pt>
                <c:pt idx="60">
                  <c:v>15.151549820742501</c:v>
                </c:pt>
                <c:pt idx="61">
                  <c:v>#N/A</c:v>
                </c:pt>
                <c:pt idx="62">
                  <c:v>16.480171733934998</c:v>
                </c:pt>
                <c:pt idx="63">
                  <c:v>17.500701884114399</c:v>
                </c:pt>
                <c:pt idx="64">
                  <c:v>16.617716184702999</c:v>
                </c:pt>
                <c:pt idx="65">
                  <c:v>13.305772205153</c:v>
                </c:pt>
                <c:pt idx="66">
                  <c:v>15.787740548252399</c:v>
                </c:pt>
                <c:pt idx="67">
                  <c:v>14.9079606962274</c:v>
                </c:pt>
                <c:pt idx="68">
                  <c:v>13.5465377094581</c:v>
                </c:pt>
                <c:pt idx="69">
                  <c:v>17.242717096752099</c:v>
                </c:pt>
                <c:pt idx="70">
                  <c:v>17.3270843363502</c:v>
                </c:pt>
                <c:pt idx="71">
                  <c:v>18.3139536589944</c:v>
                </c:pt>
                <c:pt idx="72">
                  <c:v>19.730242119054999</c:v>
                </c:pt>
                <c:pt idx="73">
                  <c:v>13.2357745787845</c:v>
                </c:pt>
                <c:pt idx="74">
                  <c:v>10.605250178023301</c:v>
                </c:pt>
                <c:pt idx="75">
                  <c:v>12.7069790787892</c:v>
                </c:pt>
                <c:pt idx="76">
                  <c:v>17.784333684569901</c:v>
                </c:pt>
                <c:pt idx="77">
                  <c:v>9.9956846427283104</c:v>
                </c:pt>
                <c:pt idx="78">
                  <c:v>12.6407242556998</c:v>
                </c:pt>
                <c:pt idx="79">
                  <c:v>15.295638517312</c:v>
                </c:pt>
                <c:pt idx="80">
                  <c:v>14.7193272330022</c:v>
                </c:pt>
                <c:pt idx="81">
                  <c:v>11.075071830295</c:v>
                </c:pt>
                <c:pt idx="82">
                  <c:v>14.3406027054177</c:v>
                </c:pt>
                <c:pt idx="83">
                  <c:v>15.867652221091401</c:v>
                </c:pt>
                <c:pt idx="84">
                  <c:v>13.299292547504599</c:v>
                </c:pt>
                <c:pt idx="85">
                  <c:v>12.838683642852899</c:v>
                </c:pt>
                <c:pt idx="86">
                  <c:v>12.836736262327801</c:v>
                </c:pt>
                <c:pt idx="87">
                  <c:v>9.0318049242753897</c:v>
                </c:pt>
                <c:pt idx="88">
                  <c:v>9.2127531538478102</c:v>
                </c:pt>
                <c:pt idx="89">
                  <c:v>13.1251815048678</c:v>
                </c:pt>
                <c:pt idx="90">
                  <c:v>7.6988455856854303</c:v>
                </c:pt>
                <c:pt idx="91">
                  <c:v>8.5741657167849006</c:v>
                </c:pt>
                <c:pt idx="92">
                  <c:v>8.7780903885292805</c:v>
                </c:pt>
                <c:pt idx="93">
                  <c:v>7.3716756617744199</c:v>
                </c:pt>
                <c:pt idx="94">
                  <c:v>9.4409883348988899</c:v>
                </c:pt>
                <c:pt idx="95">
                  <c:v>7.4977767801592101</c:v>
                </c:pt>
                <c:pt idx="96">
                  <c:v>9.6497622904915108</c:v>
                </c:pt>
                <c:pt idx="97">
                  <c:v>6.6543328068139802</c:v>
                </c:pt>
                <c:pt idx="98">
                  <c:v>7.1250212047212003</c:v>
                </c:pt>
                <c:pt idx="99">
                  <c:v>6.4857372784253897</c:v>
                </c:pt>
                <c:pt idx="100">
                  <c:v>7.0833683440332704</c:v>
                </c:pt>
                <c:pt idx="101">
                  <c:v>7.4903545741276298</c:v>
                </c:pt>
                <c:pt idx="102">
                  <c:v>7.5802233227600899</c:v>
                </c:pt>
                <c:pt idx="103">
                  <c:v>6.0021955793233204</c:v>
                </c:pt>
                <c:pt idx="104">
                  <c:v>6.6391021281026896</c:v>
                </c:pt>
                <c:pt idx="105">
                  <c:v>6.9968497942155503</c:v>
                </c:pt>
                <c:pt idx="106">
                  <c:v>7.4546163622821302</c:v>
                </c:pt>
                <c:pt idx="107">
                  <c:v>8.8814412341252797</c:v>
                </c:pt>
                <c:pt idx="108">
                  <c:v>7.5024759559459104</c:v>
                </c:pt>
                <c:pt idx="109">
                  <c:v>6.4885388646325302</c:v>
                </c:pt>
                <c:pt idx="110">
                  <c:v>7.8845915398401303</c:v>
                </c:pt>
                <c:pt idx="111">
                  <c:v>7.6045755524275398</c:v>
                </c:pt>
                <c:pt idx="112">
                  <c:v>11.7972971902576</c:v>
                </c:pt>
                <c:pt idx="113">
                  <c:v>#N/A</c:v>
                </c:pt>
                <c:pt idx="114">
                  <c:v>#N/A</c:v>
                </c:pt>
                <c:pt idx="115">
                  <c:v>6.3320773978382299</c:v>
                </c:pt>
                <c:pt idx="116">
                  <c:v>8.0789652578950903</c:v>
                </c:pt>
                <c:pt idx="117">
                  <c:v>7.93430908592447</c:v>
                </c:pt>
                <c:pt idx="118">
                  <c:v>8.2014520277610305</c:v>
                </c:pt>
                <c:pt idx="119">
                  <c:v>8.4643705358790697</c:v>
                </c:pt>
                <c:pt idx="120">
                  <c:v>8.0572169017590696</c:v>
                </c:pt>
                <c:pt idx="121">
                  <c:v>8.4474459551020402</c:v>
                </c:pt>
                <c:pt idx="122">
                  <c:v>8.1848204113258802</c:v>
                </c:pt>
                <c:pt idx="123">
                  <c:v>8.6812966283700401</c:v>
                </c:pt>
                <c:pt idx="124">
                  <c:v>9.0958909057725403</c:v>
                </c:pt>
                <c:pt idx="125">
                  <c:v>10.436975525092199</c:v>
                </c:pt>
                <c:pt idx="126">
                  <c:v>10.3769229970721</c:v>
                </c:pt>
                <c:pt idx="127">
                  <c:v>10.9500329367301</c:v>
                </c:pt>
                <c:pt idx="128">
                  <c:v>9.9805372078143293</c:v>
                </c:pt>
                <c:pt idx="129">
                  <c:v>8.4225077162175293</c:v>
                </c:pt>
                <c:pt idx="130">
                  <c:v>6.5675111413273699</c:v>
                </c:pt>
                <c:pt idx="131">
                  <c:v>6.6239862982562503</c:v>
                </c:pt>
                <c:pt idx="132">
                  <c:v>6.7300487158706899</c:v>
                </c:pt>
                <c:pt idx="133">
                  <c:v>5.37773130899531</c:v>
                </c:pt>
                <c:pt idx="134">
                  <c:v>3.9217957078358801</c:v>
                </c:pt>
                <c:pt idx="135">
                  <c:v>5.6877829634461303</c:v>
                </c:pt>
                <c:pt idx="136">
                  <c:v>7.9397832980512097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676-4B46-A7CF-AF0C62E04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4920216"/>
        <c:axId val="704924808"/>
      </c:scatterChart>
      <c:valAx>
        <c:axId val="704920216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GDP per </a:t>
                </a:r>
                <a:r>
                  <a:rPr lang="en-GB" dirty="0" smtClean="0"/>
                  <a:t>capita, </a:t>
                </a:r>
                <a:r>
                  <a:rPr lang="en-GB" dirty="0"/>
                  <a:t>1000 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4924808"/>
        <c:crosses val="autoZero"/>
        <c:crossBetween val="midCat"/>
      </c:valAx>
      <c:valAx>
        <c:axId val="70492480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PM2.5 </a:t>
                </a:r>
                <a:r>
                  <a:rPr lang="en-GB" dirty="0" smtClean="0"/>
                  <a:t>concentration, </a:t>
                </a:r>
                <a:r>
                  <a:rPr lang="en-GB" dirty="0"/>
                  <a:t>µgm-3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4920216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1595404485288672"/>
          <c:y val="5.8303330458251042E-2"/>
          <c:w val="0.23676963540845289"/>
          <c:h val="0.23027137456585525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0.74893</cdr:x>
      <cdr:y>0.05837</cdr:y>
    </cdr:from>
    <cdr:to>
      <cdr:x>0.99188</cdr:x>
      <cdr:y>0.26339</cdr:y>
    </cdr:to>
    <cdr:grpSp>
      <cdr:nvGrpSpPr>
        <cdr:cNvPr id="8" name="Group 7"/>
        <cdr:cNvGrpSpPr/>
      </cdr:nvGrpSpPr>
      <cdr:grpSpPr>
        <a:xfrm xmlns:a="http://schemas.openxmlformats.org/drawingml/2006/main">
          <a:off x="6832290" y="274936"/>
          <a:ext cx="2216368" cy="965690"/>
          <a:chOff x="3306198" y="154890"/>
          <a:chExt cx="932900" cy="553612"/>
        </a:xfrm>
      </cdr:grpSpPr>
      <cdr:sp macro="" textlink="">
        <cdr:nvSpPr>
          <cdr:cNvPr id="2" name="Rectangle 1"/>
          <cdr:cNvSpPr/>
        </cdr:nvSpPr>
        <cdr:spPr>
          <a:xfrm xmlns:a="http://schemas.openxmlformats.org/drawingml/2006/main">
            <a:off x="3306910" y="228510"/>
            <a:ext cx="60695" cy="7191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CC0066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 sz="2400"/>
          </a:p>
        </cdr:txBody>
      </cdr:sp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3377746" y="154890"/>
            <a:ext cx="859367" cy="201335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vertOverflow="clip" wrap="square" rtlCol="0" anchor="ctr"/>
          <a:lstStyle xmlns:a="http://schemas.openxmlformats.org/drawingml/2006/main"/>
          <a:p xmlns:a="http://schemas.openxmlformats.org/drawingml/2006/main">
            <a:pPr algn="l"/>
            <a:r>
              <a:rPr lang="en-GB" sz="1400" dirty="0">
                <a:latin typeface="Cambria" panose="02040503050406030204" pitchFamily="18" charset="0"/>
                <a:ea typeface="Cambria" panose="02040503050406030204" pitchFamily="18" charset="0"/>
              </a:rPr>
              <a:t>Carbon</a:t>
            </a:r>
            <a:r>
              <a:rPr lang="en-GB" sz="1400" baseline="0" dirty="0">
                <a:latin typeface="Cambria" panose="02040503050406030204" pitchFamily="18" charset="0"/>
                <a:ea typeface="Cambria" panose="02040503050406030204" pitchFamily="18" charset="0"/>
              </a:rPr>
              <a:t> price</a:t>
            </a:r>
            <a:endParaRPr lang="en-GB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cdr:txBody>
      </cdr:sp>
      <cdr:sp macro="" textlink="">
        <cdr:nvSpPr>
          <cdr:cNvPr id="4" name="Rectangle 3"/>
          <cdr:cNvSpPr/>
        </cdr:nvSpPr>
        <cdr:spPr>
          <a:xfrm xmlns:a="http://schemas.openxmlformats.org/drawingml/2006/main">
            <a:off x="3306198" y="408006"/>
            <a:ext cx="60695" cy="7190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CC00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 sz="2400"/>
          </a:p>
        </cdr:txBody>
      </cdr:sp>
      <cdr:sp macro="" textlink="">
        <cdr:nvSpPr>
          <cdr:cNvPr id="5" name="Rectangle 4"/>
          <cdr:cNvSpPr/>
        </cdr:nvSpPr>
        <cdr:spPr>
          <a:xfrm xmlns:a="http://schemas.openxmlformats.org/drawingml/2006/main">
            <a:off x="3307643" y="577200"/>
            <a:ext cx="60695" cy="7191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008080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 sz="2400"/>
          </a:p>
        </cdr:txBody>
      </cdr:sp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3375306" y="336824"/>
            <a:ext cx="859367" cy="201336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GB" sz="1400">
                <a:latin typeface="Cambria" panose="02040503050406030204" pitchFamily="18" charset="0"/>
                <a:ea typeface="Cambria" panose="02040503050406030204" pitchFamily="18" charset="0"/>
              </a:rPr>
              <a:t>Mix</a:t>
            </a:r>
          </a:p>
        </cdr:txBody>
      </cdr:sp>
      <cdr:sp macro="" textlink="">
        <cdr:nvSpPr>
          <cdr:cNvPr id="7" name="TextBox 1"/>
          <cdr:cNvSpPr txBox="1"/>
        </cdr:nvSpPr>
        <cdr:spPr>
          <a:xfrm xmlns:a="http://schemas.openxmlformats.org/drawingml/2006/main">
            <a:off x="3379731" y="507167"/>
            <a:ext cx="859367" cy="201335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GB" sz="1400">
                <a:latin typeface="Cambria" panose="02040503050406030204" pitchFamily="18" charset="0"/>
                <a:ea typeface="Cambria" panose="02040503050406030204" pitchFamily="18" charset="0"/>
              </a:rPr>
              <a:t>Regulation</a:t>
            </a:r>
          </a:p>
        </cdr:txBody>
      </cdr:sp>
    </cdr:grpSp>
  </cdr:relSizeAnchor>
  <cdr:relSizeAnchor xmlns:cdr="http://schemas.openxmlformats.org/drawingml/2006/chartDrawing">
    <cdr:from>
      <cdr:x>0.65997</cdr:x>
      <cdr:y>0.26053</cdr:y>
    </cdr:from>
    <cdr:to>
      <cdr:x>0.9824</cdr:x>
      <cdr:y>0.43382</cdr:y>
    </cdr:to>
    <cdr:grpSp>
      <cdr:nvGrpSpPr>
        <cdr:cNvPr id="23" name="Group 22"/>
        <cdr:cNvGrpSpPr/>
      </cdr:nvGrpSpPr>
      <cdr:grpSpPr>
        <a:xfrm xmlns:a="http://schemas.openxmlformats.org/drawingml/2006/main">
          <a:off x="6020731" y="1227154"/>
          <a:ext cx="2941444" cy="816235"/>
          <a:chOff x="2904215" y="680451"/>
          <a:chExt cx="1468755" cy="465925"/>
        </a:xfrm>
      </cdr:grpSpPr>
      <cdr:grpSp>
        <cdr:nvGrpSpPr>
          <cdr:cNvPr id="14" name="Group 13"/>
          <cdr:cNvGrpSpPr/>
        </cdr:nvGrpSpPr>
        <cdr:grpSpPr>
          <a:xfrm xmlns:a="http://schemas.openxmlformats.org/drawingml/2006/main">
            <a:off x="3361099" y="877752"/>
            <a:ext cx="596941" cy="53807"/>
            <a:chOff x="2993343" y="858951"/>
            <a:chExt cx="597799" cy="53862"/>
          </a:xfrm>
          <a:solidFill xmlns:a="http://schemas.openxmlformats.org/drawingml/2006/main">
            <a:schemeClr val="bg1">
              <a:lumMod val="50000"/>
            </a:schemeClr>
          </a:solidFill>
        </cdr:grpSpPr>
        <cdr:sp macro="" textlink="">
          <cdr:nvSpPr>
            <cdr:cNvPr id="9" name="Rectangle 8"/>
            <cdr:cNvSpPr/>
          </cdr:nvSpPr>
          <cdr:spPr>
            <a:xfrm xmlns:a="http://schemas.openxmlformats.org/drawingml/2006/main">
              <a:off x="3138147" y="858951"/>
              <a:ext cx="308996" cy="53862"/>
            </a:xfrm>
            <a:prstGeom xmlns:a="http://schemas.openxmlformats.org/drawingml/2006/main" prst="rect">
              <a:avLst/>
            </a:prstGeom>
            <a:grpFill xmlns:a="http://schemas.openxmlformats.org/drawingml/2006/main"/>
            <a:ln xmlns:a="http://schemas.openxmlformats.org/drawingml/2006/main">
              <a:noFill/>
            </a:ln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US" sz="2400"/>
            </a:p>
          </cdr:txBody>
        </cdr:sp>
        <cdr:cxnSp macro="">
          <cdr:nvCxnSpPr>
            <cdr:cNvPr id="11" name="Straight Connector 10"/>
            <cdr:cNvCxnSpPr/>
          </cdr:nvCxnSpPr>
          <cdr:spPr>
            <a:xfrm xmlns:a="http://schemas.openxmlformats.org/drawingml/2006/main">
              <a:off x="3447142" y="881631"/>
              <a:ext cx="144000" cy="0"/>
            </a:xfrm>
            <a:prstGeom xmlns:a="http://schemas.openxmlformats.org/drawingml/2006/main" prst="line">
              <a:avLst/>
            </a:prstGeom>
            <a:grpFill xmlns:a="http://schemas.openxmlformats.org/drawingml/2006/main"/>
            <a:ln xmlns:a="http://schemas.openxmlformats.org/drawingml/2006/main" w="3175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cxnSp macro="">
          <cdr:nvCxnSpPr>
            <cdr:cNvPr id="13" name="Straight Connector 12"/>
            <cdr:cNvCxnSpPr/>
          </cdr:nvCxnSpPr>
          <cdr:spPr>
            <a:xfrm xmlns:a="http://schemas.openxmlformats.org/drawingml/2006/main">
              <a:off x="2993343" y="887074"/>
              <a:ext cx="144000" cy="0"/>
            </a:xfrm>
            <a:prstGeom xmlns:a="http://schemas.openxmlformats.org/drawingml/2006/main" prst="line">
              <a:avLst/>
            </a:prstGeom>
            <a:grpFill xmlns:a="http://schemas.openxmlformats.org/drawingml/2006/main"/>
            <a:ln xmlns:a="http://schemas.openxmlformats.org/drawingml/2006/main" w="3175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  <cdr:sp macro="" textlink="">
        <cdr:nvSpPr>
          <cdr:cNvPr id="19" name="Rectangle 18"/>
          <cdr:cNvSpPr/>
        </cdr:nvSpPr>
        <cdr:spPr>
          <a:xfrm xmlns:a="http://schemas.openxmlformats.org/drawingml/2006/main" rot="2700000">
            <a:off x="3665180" y="883986"/>
            <a:ext cx="36000" cy="360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tx1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 sz="2400"/>
          </a:p>
        </cdr:txBody>
      </cdr:sp>
      <cdr:grpSp>
        <cdr:nvGrpSpPr>
          <cdr:cNvPr id="22" name="Group 21"/>
          <cdr:cNvGrpSpPr/>
        </cdr:nvGrpSpPr>
        <cdr:grpSpPr>
          <a:xfrm xmlns:a="http://schemas.openxmlformats.org/drawingml/2006/main">
            <a:off x="2904215" y="680451"/>
            <a:ext cx="1468755" cy="465925"/>
            <a:chOff x="2904215" y="680451"/>
            <a:chExt cx="1468755" cy="465925"/>
          </a:xfrm>
        </cdr:grpSpPr>
        <cdr:sp macro="" textlink="">
          <cdr:nvSpPr>
            <cdr:cNvPr id="15" name="TextBox 1"/>
            <cdr:cNvSpPr txBox="1"/>
          </cdr:nvSpPr>
          <cdr:spPr>
            <a:xfrm xmlns:a="http://schemas.openxmlformats.org/drawingml/2006/main">
              <a:off x="2930842" y="803199"/>
              <a:ext cx="473737" cy="179429"/>
            </a:xfrm>
            <a:prstGeom xmlns:a="http://schemas.openxmlformats.org/drawingml/2006/main" prst="rect">
              <a:avLst/>
            </a:prstGeom>
            <a:noFill xmlns:a="http://schemas.openxmlformats.org/drawingml/2006/main"/>
          </cdr:spPr>
          <cdr:txBody>
            <a:bodyPr xmlns:a="http://schemas.openxmlformats.org/drawingml/2006/main" wrap="square" rtlCol="0" anchor="ctr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r"/>
              <a:fld id="{11E3CCC1-8B2A-4E02-AD72-9E582FC17AE8}" type="TxLink">
                <a:rPr lang="en-US" sz="1400" b="0" i="0" u="none" strike="noStrike">
                  <a:solidFill>
                    <a:srgbClr val="000000"/>
                  </a:solidFill>
                  <a:latin typeface="Calibri"/>
                  <a:ea typeface="Cambria" panose="02040503050406030204" pitchFamily="18" charset="0"/>
                  <a:cs typeface="Calibri"/>
                </a:rPr>
                <a:pPr algn="r"/>
                <a:t>10th</a:t>
              </a:fld>
              <a:endParaRPr lang="en-GB" sz="1400">
                <a:latin typeface="Cambria" panose="02040503050406030204" pitchFamily="18" charset="0"/>
                <a:ea typeface="Cambria" panose="02040503050406030204" pitchFamily="18" charset="0"/>
              </a:endParaRPr>
            </a:p>
          </cdr:txBody>
        </cdr:sp>
        <cdr:sp macro="" textlink="">
          <cdr:nvSpPr>
            <cdr:cNvPr id="16" name="TextBox 1"/>
            <cdr:cNvSpPr txBox="1"/>
          </cdr:nvSpPr>
          <cdr:spPr>
            <a:xfrm xmlns:a="http://schemas.openxmlformats.org/drawingml/2006/main">
              <a:off x="3928258" y="800656"/>
              <a:ext cx="444712" cy="175461"/>
            </a:xfrm>
            <a:prstGeom xmlns:a="http://schemas.openxmlformats.org/drawingml/2006/main" prst="rect">
              <a:avLst/>
            </a:prstGeom>
            <a:noFill xmlns:a="http://schemas.openxmlformats.org/drawingml/2006/main"/>
          </cdr:spPr>
          <cdr:txBody>
            <a:bodyPr xmlns:a="http://schemas.openxmlformats.org/drawingml/2006/main" wrap="square" rtlCol="0" anchor="ctr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fld id="{1F9DE05C-E438-43B5-BEBF-E6F542E94276}" type="TxLink">
                <a:rPr lang="en-US" sz="1400" b="0" i="0" u="none" strike="noStrike">
                  <a:solidFill>
                    <a:srgbClr val="000000"/>
                  </a:solidFill>
                  <a:latin typeface="Calibri"/>
                  <a:ea typeface="Cambria" panose="02040503050406030204" pitchFamily="18" charset="0"/>
                  <a:cs typeface="Calibri"/>
                </a:rPr>
                <a:pPr algn="l"/>
                <a:t>90th</a:t>
              </a:fld>
              <a:endParaRPr lang="en-GB" sz="1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cdr:txBody>
        </cdr:sp>
        <cdr:sp macro="" textlink="">
          <cdr:nvSpPr>
            <cdr:cNvPr id="17" name="TextBox 1"/>
            <cdr:cNvSpPr txBox="1"/>
          </cdr:nvSpPr>
          <cdr:spPr>
            <a:xfrm xmlns:a="http://schemas.openxmlformats.org/drawingml/2006/main">
              <a:off x="2904215" y="945902"/>
              <a:ext cx="628990" cy="200474"/>
            </a:xfrm>
            <a:prstGeom xmlns:a="http://schemas.openxmlformats.org/drawingml/2006/main" prst="rect">
              <a:avLst/>
            </a:prstGeom>
            <a:noFill xmlns:a="http://schemas.openxmlformats.org/drawingml/2006/main"/>
          </cdr:spPr>
          <cdr:txBody>
            <a:bodyPr xmlns:a="http://schemas.openxmlformats.org/drawingml/2006/main" wrap="square" rtlCol="0" anchor="ctr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ctr"/>
              <a:r>
                <a:rPr lang="en-GB" sz="1400">
                  <a:latin typeface="Cambria" panose="02040503050406030204" pitchFamily="18" charset="0"/>
                  <a:ea typeface="Cambria" panose="02040503050406030204" pitchFamily="18" charset="0"/>
                </a:rPr>
                <a:t>percentile</a:t>
              </a:r>
            </a:p>
          </cdr:txBody>
        </cdr:sp>
        <cdr:sp macro="" textlink="">
          <cdr:nvSpPr>
            <cdr:cNvPr id="18" name="TextBox 1"/>
            <cdr:cNvSpPr txBox="1"/>
          </cdr:nvSpPr>
          <cdr:spPr>
            <a:xfrm xmlns:a="http://schemas.openxmlformats.org/drawingml/2006/main">
              <a:off x="3298152" y="680451"/>
              <a:ext cx="403074" cy="200474"/>
            </a:xfrm>
            <a:prstGeom xmlns:a="http://schemas.openxmlformats.org/drawingml/2006/main" prst="rect">
              <a:avLst/>
            </a:prstGeom>
            <a:noFill xmlns:a="http://schemas.openxmlformats.org/drawingml/2006/main"/>
          </cdr:spPr>
          <cdr:txBody>
            <a:bodyPr xmlns:a="http://schemas.openxmlformats.org/drawingml/2006/main" wrap="square" rtlCol="0" anchor="ctr"/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ctr"/>
              <a:r>
                <a:rPr lang="en-GB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25th</a:t>
              </a:r>
            </a:p>
          </cdr:txBody>
        </cdr:sp>
      </cdr:grpSp>
    </cdr:grpSp>
  </cdr:relSizeAnchor>
  <cdr:relSizeAnchor xmlns:cdr="http://schemas.openxmlformats.org/drawingml/2006/chartDrawing">
    <cdr:from>
      <cdr:x>0.81319</cdr:x>
      <cdr:y>0.26106</cdr:y>
    </cdr:from>
    <cdr:to>
      <cdr:x>0.90168</cdr:x>
      <cdr:y>0.33562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3702050" y="709762"/>
          <a:ext cx="402829" cy="2027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latin typeface="Cambria" panose="02040503050406030204" pitchFamily="18" charset="0"/>
              <a:ea typeface="Cambria" panose="02040503050406030204" pitchFamily="18" charset="0"/>
            </a:rPr>
            <a:t>75th</a:t>
          </a:r>
        </a:p>
      </cdr:txBody>
    </cdr:sp>
  </cdr:relSizeAnchor>
  <cdr:relSizeAnchor xmlns:cdr="http://schemas.openxmlformats.org/drawingml/2006/chartDrawing">
    <cdr:from>
      <cdr:x>0.78223</cdr:x>
      <cdr:y>0.33708</cdr:y>
    </cdr:from>
    <cdr:to>
      <cdr:x>0.88728</cdr:x>
      <cdr:y>0.41893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3570256" y="901961"/>
          <a:ext cx="479490" cy="2190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50th</a:t>
          </a:r>
        </a:p>
      </cdr:txBody>
    </cdr:sp>
  </cdr:relSizeAnchor>
  <cdr:relSizeAnchor xmlns:cdr="http://schemas.openxmlformats.org/drawingml/2006/chartDrawing">
    <cdr:from>
      <cdr:x>0.72343</cdr:x>
      <cdr:y>0.46761</cdr:y>
    </cdr:from>
    <cdr:to>
      <cdr:x>0.77871</cdr:x>
      <cdr:y>0.4902</cdr:y>
    </cdr:to>
    <cdr:sp macro="" textlink="">
      <cdr:nvSpPr>
        <cdr:cNvPr id="10" name="Freeform 9"/>
        <cdr:cNvSpPr/>
      </cdr:nvSpPr>
      <cdr:spPr>
        <a:xfrm xmlns:a="http://schemas.openxmlformats.org/drawingml/2006/main">
          <a:off x="3298204" y="1271617"/>
          <a:ext cx="252000" cy="61427"/>
        </a:xfrm>
        <a:custGeom xmlns:a="http://schemas.openxmlformats.org/drawingml/2006/main">
          <a:avLst/>
          <a:gdLst>
            <a:gd name="connsiteX0" fmla="*/ 0 w 331304"/>
            <a:gd name="connsiteY0" fmla="*/ 0 h 62138"/>
            <a:gd name="connsiteX1" fmla="*/ 0 w 331304"/>
            <a:gd name="connsiteY1" fmla="*/ 0 h 62138"/>
            <a:gd name="connsiteX2" fmla="*/ 62120 w 331304"/>
            <a:gd name="connsiteY2" fmla="*/ 13804 h 62138"/>
            <a:gd name="connsiteX3" fmla="*/ 75924 w 331304"/>
            <a:gd name="connsiteY3" fmla="*/ 27609 h 62138"/>
            <a:gd name="connsiteX4" fmla="*/ 117337 w 331304"/>
            <a:gd name="connsiteY4" fmla="*/ 41413 h 62138"/>
            <a:gd name="connsiteX5" fmla="*/ 158750 w 331304"/>
            <a:gd name="connsiteY5" fmla="*/ 55217 h 62138"/>
            <a:gd name="connsiteX6" fmla="*/ 186359 w 331304"/>
            <a:gd name="connsiteY6" fmla="*/ 62120 h 62138"/>
            <a:gd name="connsiteX7" fmla="*/ 186359 w 331304"/>
            <a:gd name="connsiteY7" fmla="*/ 62120 h 62138"/>
            <a:gd name="connsiteX8" fmla="*/ 331304 w 331304"/>
            <a:gd name="connsiteY8" fmla="*/ 55217 h 6213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331304" h="62138">
              <a:moveTo>
                <a:pt x="0" y="0"/>
              </a:moveTo>
              <a:lnTo>
                <a:pt x="0" y="0"/>
              </a:lnTo>
              <a:cubicBezTo>
                <a:pt x="20707" y="4601"/>
                <a:pt x="42185" y="6555"/>
                <a:pt x="62120" y="13804"/>
              </a:cubicBezTo>
              <a:cubicBezTo>
                <a:pt x="68236" y="16028"/>
                <a:pt x="70104" y="24699"/>
                <a:pt x="75924" y="27609"/>
              </a:cubicBezTo>
              <a:cubicBezTo>
                <a:pt x="88939" y="34117"/>
                <a:pt x="103533" y="36812"/>
                <a:pt x="117337" y="41413"/>
              </a:cubicBezTo>
              <a:lnTo>
                <a:pt x="158750" y="55217"/>
              </a:lnTo>
              <a:cubicBezTo>
                <a:pt x="181641" y="62848"/>
                <a:pt x="172181" y="62120"/>
                <a:pt x="186359" y="62120"/>
              </a:cubicBezTo>
              <a:lnTo>
                <a:pt x="186359" y="62120"/>
              </a:lnTo>
              <a:lnTo>
                <a:pt x="331304" y="55217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rgbClr val="00808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0.72369</cdr:x>
      <cdr:y>0.5043</cdr:y>
    </cdr:from>
    <cdr:to>
      <cdr:x>0.77896</cdr:x>
      <cdr:y>0.52689</cdr:y>
    </cdr:to>
    <cdr:sp macro="" textlink="">
      <cdr:nvSpPr>
        <cdr:cNvPr id="26" name="Freeform 25"/>
        <cdr:cNvSpPr/>
      </cdr:nvSpPr>
      <cdr:spPr>
        <a:xfrm xmlns:a="http://schemas.openxmlformats.org/drawingml/2006/main">
          <a:off x="3299372" y="1371408"/>
          <a:ext cx="252000" cy="61427"/>
        </a:xfrm>
        <a:custGeom xmlns:a="http://schemas.openxmlformats.org/drawingml/2006/main">
          <a:avLst/>
          <a:gdLst>
            <a:gd name="connsiteX0" fmla="*/ 0 w 331304"/>
            <a:gd name="connsiteY0" fmla="*/ 0 h 62138"/>
            <a:gd name="connsiteX1" fmla="*/ 0 w 331304"/>
            <a:gd name="connsiteY1" fmla="*/ 0 h 62138"/>
            <a:gd name="connsiteX2" fmla="*/ 62120 w 331304"/>
            <a:gd name="connsiteY2" fmla="*/ 13804 h 62138"/>
            <a:gd name="connsiteX3" fmla="*/ 75924 w 331304"/>
            <a:gd name="connsiteY3" fmla="*/ 27609 h 62138"/>
            <a:gd name="connsiteX4" fmla="*/ 117337 w 331304"/>
            <a:gd name="connsiteY4" fmla="*/ 41413 h 62138"/>
            <a:gd name="connsiteX5" fmla="*/ 158750 w 331304"/>
            <a:gd name="connsiteY5" fmla="*/ 55217 h 62138"/>
            <a:gd name="connsiteX6" fmla="*/ 186359 w 331304"/>
            <a:gd name="connsiteY6" fmla="*/ 62120 h 62138"/>
            <a:gd name="connsiteX7" fmla="*/ 186359 w 331304"/>
            <a:gd name="connsiteY7" fmla="*/ 62120 h 62138"/>
            <a:gd name="connsiteX8" fmla="*/ 331304 w 331304"/>
            <a:gd name="connsiteY8" fmla="*/ 55217 h 6213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331304" h="62138">
              <a:moveTo>
                <a:pt x="0" y="0"/>
              </a:moveTo>
              <a:lnTo>
                <a:pt x="0" y="0"/>
              </a:lnTo>
              <a:cubicBezTo>
                <a:pt x="20707" y="4601"/>
                <a:pt x="42185" y="6555"/>
                <a:pt x="62120" y="13804"/>
              </a:cubicBezTo>
              <a:cubicBezTo>
                <a:pt x="68236" y="16028"/>
                <a:pt x="70104" y="24699"/>
                <a:pt x="75924" y="27609"/>
              </a:cubicBezTo>
              <a:cubicBezTo>
                <a:pt x="88939" y="34117"/>
                <a:pt x="103533" y="36812"/>
                <a:pt x="117337" y="41413"/>
              </a:cubicBezTo>
              <a:lnTo>
                <a:pt x="158750" y="55217"/>
              </a:lnTo>
              <a:cubicBezTo>
                <a:pt x="181641" y="62848"/>
                <a:pt x="172181" y="62120"/>
                <a:pt x="186359" y="62120"/>
              </a:cubicBezTo>
              <a:lnTo>
                <a:pt x="186359" y="62120"/>
              </a:lnTo>
              <a:lnTo>
                <a:pt x="331304" y="55217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rgbClr val="FFCC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0.72369</cdr:x>
      <cdr:y>0.54194</cdr:y>
    </cdr:from>
    <cdr:to>
      <cdr:x>0.77896</cdr:x>
      <cdr:y>0.56453</cdr:y>
    </cdr:to>
    <cdr:sp macro="" textlink="">
      <cdr:nvSpPr>
        <cdr:cNvPr id="27" name="Freeform 26"/>
        <cdr:cNvSpPr/>
      </cdr:nvSpPr>
      <cdr:spPr>
        <a:xfrm xmlns:a="http://schemas.openxmlformats.org/drawingml/2006/main">
          <a:off x="3299372" y="1473757"/>
          <a:ext cx="252000" cy="61426"/>
        </a:xfrm>
        <a:custGeom xmlns:a="http://schemas.openxmlformats.org/drawingml/2006/main">
          <a:avLst/>
          <a:gdLst>
            <a:gd name="connsiteX0" fmla="*/ 0 w 331304"/>
            <a:gd name="connsiteY0" fmla="*/ 0 h 62138"/>
            <a:gd name="connsiteX1" fmla="*/ 0 w 331304"/>
            <a:gd name="connsiteY1" fmla="*/ 0 h 62138"/>
            <a:gd name="connsiteX2" fmla="*/ 62120 w 331304"/>
            <a:gd name="connsiteY2" fmla="*/ 13804 h 62138"/>
            <a:gd name="connsiteX3" fmla="*/ 75924 w 331304"/>
            <a:gd name="connsiteY3" fmla="*/ 27609 h 62138"/>
            <a:gd name="connsiteX4" fmla="*/ 117337 w 331304"/>
            <a:gd name="connsiteY4" fmla="*/ 41413 h 62138"/>
            <a:gd name="connsiteX5" fmla="*/ 158750 w 331304"/>
            <a:gd name="connsiteY5" fmla="*/ 55217 h 62138"/>
            <a:gd name="connsiteX6" fmla="*/ 186359 w 331304"/>
            <a:gd name="connsiteY6" fmla="*/ 62120 h 62138"/>
            <a:gd name="connsiteX7" fmla="*/ 186359 w 331304"/>
            <a:gd name="connsiteY7" fmla="*/ 62120 h 62138"/>
            <a:gd name="connsiteX8" fmla="*/ 331304 w 331304"/>
            <a:gd name="connsiteY8" fmla="*/ 55217 h 6213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331304" h="62138">
              <a:moveTo>
                <a:pt x="0" y="0"/>
              </a:moveTo>
              <a:lnTo>
                <a:pt x="0" y="0"/>
              </a:lnTo>
              <a:cubicBezTo>
                <a:pt x="20707" y="4601"/>
                <a:pt x="42185" y="6555"/>
                <a:pt x="62120" y="13804"/>
              </a:cubicBezTo>
              <a:cubicBezTo>
                <a:pt x="68236" y="16028"/>
                <a:pt x="70104" y="24699"/>
                <a:pt x="75924" y="27609"/>
              </a:cubicBezTo>
              <a:cubicBezTo>
                <a:pt x="88939" y="34117"/>
                <a:pt x="103533" y="36812"/>
                <a:pt x="117337" y="41413"/>
              </a:cubicBezTo>
              <a:lnTo>
                <a:pt x="158750" y="55217"/>
              </a:lnTo>
              <a:cubicBezTo>
                <a:pt x="181641" y="62848"/>
                <a:pt x="172181" y="62120"/>
                <a:pt x="186359" y="62120"/>
              </a:cubicBezTo>
              <a:lnTo>
                <a:pt x="186359" y="62120"/>
              </a:lnTo>
              <a:lnTo>
                <a:pt x="331304" y="55217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rgbClr val="CC006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0.78067</cdr:x>
      <cdr:y>0.47102</cdr:y>
    </cdr:from>
    <cdr:to>
      <cdr:x>0.84749</cdr:x>
      <cdr:y>0.56044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7121806" y="2218609"/>
          <a:ext cx="609599" cy="4211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fld id="{8696C3A0-BE6C-4658-AF1C-3856ABE276D2}" type="TxLink">
            <a:rPr lang="en-US" sz="1400" b="0" i="0" u="none" strike="noStrike">
              <a:solidFill>
                <a:srgbClr val="000000"/>
              </a:solidFill>
              <a:latin typeface="Calibri"/>
              <a:ea typeface="Cambria" panose="02040503050406030204" pitchFamily="18" charset="0"/>
              <a:cs typeface="Calibri"/>
            </a:rPr>
            <a:pPr algn="l"/>
            <a:t>Mean</a:t>
          </a:fld>
          <a:endParaRPr lang="en-GB" sz="1400" dirty="0">
            <a:latin typeface="Cambria" panose="02040503050406030204" pitchFamily="18" charset="0"/>
            <a:ea typeface="Cambria" panose="020405030504060302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07/06/2021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07/06/2021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Vs. Leave no one behind</a:t>
            </a:r>
            <a:endParaRPr lang="en-GB" sz="1000" dirty="0"/>
          </a:p>
          <a:p>
            <a:endParaRPr lang="it-IT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52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1/ Prices are regressive, BUT: subsidies solar panels, electric vehicles (JAERE paper, company cars)</a:t>
            </a:r>
          </a:p>
          <a:p>
            <a:endParaRPr lang="en-GB" baseline="0" dirty="0" smtClean="0"/>
          </a:p>
          <a:p>
            <a:r>
              <a:rPr lang="en-GB" baseline="0" dirty="0" smtClean="0"/>
              <a:t>2/ lump sum vs labour vs EICT</a:t>
            </a:r>
          </a:p>
          <a:p>
            <a:endParaRPr lang="en-GB" baseline="0" dirty="0" smtClean="0"/>
          </a:p>
          <a:p>
            <a:r>
              <a:rPr lang="en-GB" baseline="0" dirty="0" smtClean="0"/>
              <a:t>3/ jobs: sector- and region-specific --- income side matters but the debate cannot stop there (next slide)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492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JRC report; horizontal equity; commuters; income side; jobs; dimensions</a:t>
            </a:r>
            <a:r>
              <a:rPr lang="en-GB" baseline="0" dirty="0" smtClean="0"/>
              <a:t> other than income matter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180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Environmental</a:t>
            </a:r>
            <a:r>
              <a:rPr lang="en-GB" baseline="0" dirty="0" smtClean="0"/>
              <a:t> trade measures; social benefit system</a:t>
            </a:r>
          </a:p>
          <a:p>
            <a:r>
              <a:rPr lang="en-GB" baseline="0" dirty="0" smtClean="0"/>
              <a:t>What about CAP, Recovery and Resilience Plans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7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Health-poverty trap</a:t>
            </a:r>
          </a:p>
          <a:p>
            <a:r>
              <a:rPr lang="en-GB" dirty="0" smtClean="0"/>
              <a:t>Labour</a:t>
            </a:r>
            <a:r>
              <a:rPr lang="en-GB" baseline="0" dirty="0" smtClean="0"/>
              <a:t> productivity </a:t>
            </a:r>
          </a:p>
          <a:p>
            <a:r>
              <a:rPr lang="en-GB" dirty="0" smtClean="0"/>
              <a:t>Broader welfare metric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Conclusion: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 marL="0"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3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CA5413D4-3464-5446-9BA1-3BAD3170FCF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1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46EB0D93-FBAA-A74E-B21E-1472D09689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2156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B76EE823-FC7D-C248-9740-B5FEDF6A4D2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55300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AC06F9D3-D33A-F048-8BF8-7A3A77CF4B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99255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549E3D0B-E219-9F43-9128-A6A207A4CD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72399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8E55B758-1336-EB4E-970D-06877F30CBB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1635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733074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733075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27391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559992" y="3907988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70722" y="1750540"/>
            <a:ext cx="1663928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27393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78650" y="3897313"/>
            <a:ext cx="1656000" cy="2098675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9559992" y="1750540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55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55000">
                <a:srgbClr val="FFD129"/>
              </a:gs>
              <a:gs pos="0">
                <a:srgbClr val="EEB93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0D6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0D6CB4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8000">
                <a:srgbClr val="E0A430"/>
              </a:gs>
              <a:gs pos="100000">
                <a:srgbClr val="FFD129"/>
              </a:gs>
              <a:gs pos="24000">
                <a:srgbClr val="EEB93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0D6CB4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0D6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4" name="TextBox 10">
            <a:extLst>
              <a:ext uri="{FF2B5EF4-FFF2-40B4-BE49-F238E27FC236}">
                <a16:creationId xmlns:a16="http://schemas.microsoft.com/office/drawing/2014/main" id="{102E28AE-5B0C-CF45-9AB9-4F4B2BA2B16F}"/>
              </a:ext>
            </a:extLst>
          </p:cNvPr>
          <p:cNvSpPr txBox="1"/>
          <p:nvPr userDrawn="1"/>
        </p:nvSpPr>
        <p:spPr>
          <a:xfrm>
            <a:off x="935316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43FE508E-ADD9-4D41-9849-B50EAA79509F}"/>
              </a:ext>
            </a:extLst>
          </p:cNvPr>
          <p:cNvCxnSpPr/>
          <p:nvPr userDrawn="1"/>
        </p:nvCxnSpPr>
        <p:spPr>
          <a:xfrm>
            <a:off x="832311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Equity considerations in the Green Deal: </a:t>
            </a:r>
            <a:br>
              <a:rPr lang="en-GB" sz="4000" dirty="0" smtClean="0"/>
            </a:br>
            <a:r>
              <a:rPr lang="en-GB" sz="4000" dirty="0" smtClean="0"/>
              <a:t>A modelling perspective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Toon Vandyck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 smtClean="0"/>
              <a:t>June</a:t>
            </a:r>
            <a:r>
              <a:rPr lang="nl-NL" dirty="0" smtClean="0"/>
              <a:t> 2021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0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7007" y="2357048"/>
            <a:ext cx="4566478" cy="1981200"/>
          </a:xfrm>
        </p:spPr>
        <p:txBody>
          <a:bodyPr/>
          <a:lstStyle/>
          <a:p>
            <a:r>
              <a:rPr lang="en-US" sz="4400" dirty="0" smtClean="0"/>
              <a:t>Climate policy, </a:t>
            </a:r>
            <a:r>
              <a:rPr lang="en-US" sz="8800" dirty="0" smtClean="0"/>
              <a:t>fast</a:t>
            </a:r>
            <a:r>
              <a:rPr lang="en-US" sz="4400" dirty="0" smtClean="0"/>
              <a:t> &amp; </a:t>
            </a:r>
            <a:r>
              <a:rPr lang="en-US" sz="3200" dirty="0" smtClean="0"/>
              <a:t>slow </a:t>
            </a:r>
            <a:endParaRPr lang="en-GB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966398"/>
            <a:ext cx="5715000" cy="4762500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4957390" y="2901848"/>
            <a:ext cx="1196095" cy="1622026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dirty="0" smtClean="0">
                <a:solidFill>
                  <a:schemeClr val="accent5"/>
                </a:solidFill>
                <a:latin typeface="Freestyle Script" panose="030804020302050B0404" pitchFamily="66" charset="0"/>
              </a:rPr>
              <a:t>?</a:t>
            </a:r>
            <a:endParaRPr lang="en-GB" sz="8000" dirty="0">
              <a:solidFill>
                <a:schemeClr val="accent5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Fairness &amp; optimal instrument choice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323" y="1612232"/>
            <a:ext cx="6372607" cy="395200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53662" y="2315619"/>
            <a:ext cx="348915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91323" y="5756826"/>
            <a:ext cx="6372608" cy="287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200" dirty="0" smtClean="0"/>
              <a:t>EC (2020). Impact Assessment of the 2030 Climate Target Plan</a:t>
            </a:r>
            <a:endParaRPr lang="en-GB" sz="1200" noProof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30968" y="2406314"/>
            <a:ext cx="46603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dirty="0" smtClean="0"/>
              <a:t>Prices, regulation, subsidies?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dirty="0" smtClean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noProof="0" dirty="0" smtClean="0"/>
              <a:t>Offsetting regressive impacts through use of revenues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noProof="0" dirty="0" smtClean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dirty="0" smtClean="0"/>
              <a:t>Expenditure- vs income-side</a:t>
            </a:r>
            <a:endParaRPr lang="en-GB" sz="2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05837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265275" y="1446027"/>
          <a:ext cx="9122735" cy="4710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Freeform 8"/>
          <p:cNvSpPr/>
          <p:nvPr/>
        </p:nvSpPr>
        <p:spPr>
          <a:xfrm>
            <a:off x="914293" y="5215550"/>
            <a:ext cx="701964" cy="0"/>
          </a:xfrm>
          <a:custGeom>
            <a:avLst/>
            <a:gdLst>
              <a:gd name="connsiteX0" fmla="*/ 0 w 701964"/>
              <a:gd name="connsiteY0" fmla="*/ 0 h 0"/>
              <a:gd name="connsiteX1" fmla="*/ 701964 w 70196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1964">
                <a:moveTo>
                  <a:pt x="0" y="0"/>
                </a:moveTo>
                <a:lnTo>
                  <a:pt x="701964" y="0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1496184" y="4993878"/>
            <a:ext cx="231179" cy="397163"/>
          </a:xfrm>
          <a:custGeom>
            <a:avLst/>
            <a:gdLst>
              <a:gd name="connsiteX0" fmla="*/ 0 w 231179"/>
              <a:gd name="connsiteY0" fmla="*/ 0 h 397163"/>
              <a:gd name="connsiteX1" fmla="*/ 230909 w 231179"/>
              <a:gd name="connsiteY1" fmla="*/ 230909 h 397163"/>
              <a:gd name="connsiteX2" fmla="*/ 36945 w 231179"/>
              <a:gd name="connsiteY2" fmla="*/ 397163 h 3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179" h="397163">
                <a:moveTo>
                  <a:pt x="0" y="0"/>
                </a:moveTo>
                <a:cubicBezTo>
                  <a:pt x="112376" y="82357"/>
                  <a:pt x="224752" y="164715"/>
                  <a:pt x="230909" y="230909"/>
                </a:cubicBezTo>
                <a:cubicBezTo>
                  <a:pt x="237066" y="297103"/>
                  <a:pt x="137005" y="347133"/>
                  <a:pt x="36945" y="397163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115348" y="4964323"/>
            <a:ext cx="1597890" cy="4562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POOR</a:t>
            </a:r>
            <a:endParaRPr lang="en-GB" sz="24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47662" y="1697254"/>
            <a:ext cx="701964" cy="0"/>
          </a:xfrm>
          <a:custGeom>
            <a:avLst/>
            <a:gdLst>
              <a:gd name="connsiteX0" fmla="*/ 0 w 701964"/>
              <a:gd name="connsiteY0" fmla="*/ 0 h 0"/>
              <a:gd name="connsiteX1" fmla="*/ 701964 w 70196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1964">
                <a:moveTo>
                  <a:pt x="0" y="0"/>
                </a:moveTo>
                <a:lnTo>
                  <a:pt x="701964" y="0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1329553" y="1475582"/>
            <a:ext cx="231179" cy="397163"/>
          </a:xfrm>
          <a:custGeom>
            <a:avLst/>
            <a:gdLst>
              <a:gd name="connsiteX0" fmla="*/ 0 w 231179"/>
              <a:gd name="connsiteY0" fmla="*/ 0 h 397163"/>
              <a:gd name="connsiteX1" fmla="*/ 230909 w 231179"/>
              <a:gd name="connsiteY1" fmla="*/ 230909 h 397163"/>
              <a:gd name="connsiteX2" fmla="*/ 36945 w 231179"/>
              <a:gd name="connsiteY2" fmla="*/ 397163 h 3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179" h="397163">
                <a:moveTo>
                  <a:pt x="0" y="0"/>
                </a:moveTo>
                <a:cubicBezTo>
                  <a:pt x="112376" y="82357"/>
                  <a:pt x="224752" y="164715"/>
                  <a:pt x="230909" y="230909"/>
                </a:cubicBezTo>
                <a:cubicBezTo>
                  <a:pt x="237066" y="297103"/>
                  <a:pt x="137005" y="347133"/>
                  <a:pt x="36945" y="397163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115347" y="1446027"/>
            <a:ext cx="1431259" cy="4562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RICH</a:t>
            </a:r>
            <a:endParaRPr lang="en-GB" sz="24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095500" y="6083300"/>
            <a:ext cx="3390900" cy="233303"/>
          </a:xfrm>
          <a:custGeom>
            <a:avLst/>
            <a:gdLst>
              <a:gd name="connsiteX0" fmla="*/ 0 w 3390900"/>
              <a:gd name="connsiteY0" fmla="*/ 38100 h 233303"/>
              <a:gd name="connsiteX1" fmla="*/ 127000 w 3390900"/>
              <a:gd name="connsiteY1" fmla="*/ 165100 h 233303"/>
              <a:gd name="connsiteX2" fmla="*/ 419100 w 3390900"/>
              <a:gd name="connsiteY2" fmla="*/ 228600 h 233303"/>
              <a:gd name="connsiteX3" fmla="*/ 1130300 w 3390900"/>
              <a:gd name="connsiteY3" fmla="*/ 228600 h 233303"/>
              <a:gd name="connsiteX4" fmla="*/ 2311400 w 3390900"/>
              <a:gd name="connsiteY4" fmla="*/ 228600 h 233303"/>
              <a:gd name="connsiteX5" fmla="*/ 3060700 w 3390900"/>
              <a:gd name="connsiteY5" fmla="*/ 165100 h 233303"/>
              <a:gd name="connsiteX6" fmla="*/ 3289300 w 3390900"/>
              <a:gd name="connsiteY6" fmla="*/ 101600 h 233303"/>
              <a:gd name="connsiteX7" fmla="*/ 3390900 w 3390900"/>
              <a:gd name="connsiteY7" fmla="*/ 0 h 23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0900" h="233303">
                <a:moveTo>
                  <a:pt x="0" y="38100"/>
                </a:moveTo>
                <a:cubicBezTo>
                  <a:pt x="28575" y="85725"/>
                  <a:pt x="57150" y="133350"/>
                  <a:pt x="127000" y="165100"/>
                </a:cubicBezTo>
                <a:cubicBezTo>
                  <a:pt x="196850" y="196850"/>
                  <a:pt x="251883" y="218017"/>
                  <a:pt x="419100" y="228600"/>
                </a:cubicBezTo>
                <a:cubicBezTo>
                  <a:pt x="586317" y="239183"/>
                  <a:pt x="1130300" y="228600"/>
                  <a:pt x="1130300" y="228600"/>
                </a:cubicBezTo>
                <a:cubicBezTo>
                  <a:pt x="1445683" y="228600"/>
                  <a:pt x="1989667" y="239183"/>
                  <a:pt x="2311400" y="228600"/>
                </a:cubicBezTo>
                <a:cubicBezTo>
                  <a:pt x="2633133" y="218017"/>
                  <a:pt x="2897717" y="186267"/>
                  <a:pt x="3060700" y="165100"/>
                </a:cubicBezTo>
                <a:cubicBezTo>
                  <a:pt x="3223683" y="143933"/>
                  <a:pt x="3234267" y="129117"/>
                  <a:pt x="3289300" y="101600"/>
                </a:cubicBezTo>
                <a:cubicBezTo>
                  <a:pt x="3344333" y="74083"/>
                  <a:pt x="3367616" y="37041"/>
                  <a:pt x="3390900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5664200" y="6083300"/>
            <a:ext cx="3937000" cy="189601"/>
          </a:xfrm>
          <a:custGeom>
            <a:avLst/>
            <a:gdLst>
              <a:gd name="connsiteX0" fmla="*/ 0 w 3390900"/>
              <a:gd name="connsiteY0" fmla="*/ 38100 h 233303"/>
              <a:gd name="connsiteX1" fmla="*/ 127000 w 3390900"/>
              <a:gd name="connsiteY1" fmla="*/ 165100 h 233303"/>
              <a:gd name="connsiteX2" fmla="*/ 419100 w 3390900"/>
              <a:gd name="connsiteY2" fmla="*/ 228600 h 233303"/>
              <a:gd name="connsiteX3" fmla="*/ 1130300 w 3390900"/>
              <a:gd name="connsiteY3" fmla="*/ 228600 h 233303"/>
              <a:gd name="connsiteX4" fmla="*/ 2311400 w 3390900"/>
              <a:gd name="connsiteY4" fmla="*/ 228600 h 233303"/>
              <a:gd name="connsiteX5" fmla="*/ 3060700 w 3390900"/>
              <a:gd name="connsiteY5" fmla="*/ 165100 h 233303"/>
              <a:gd name="connsiteX6" fmla="*/ 3289300 w 3390900"/>
              <a:gd name="connsiteY6" fmla="*/ 101600 h 233303"/>
              <a:gd name="connsiteX7" fmla="*/ 3390900 w 3390900"/>
              <a:gd name="connsiteY7" fmla="*/ 0 h 23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0900" h="233303">
                <a:moveTo>
                  <a:pt x="0" y="38100"/>
                </a:moveTo>
                <a:cubicBezTo>
                  <a:pt x="28575" y="85725"/>
                  <a:pt x="57150" y="133350"/>
                  <a:pt x="127000" y="165100"/>
                </a:cubicBezTo>
                <a:cubicBezTo>
                  <a:pt x="196850" y="196850"/>
                  <a:pt x="251883" y="218017"/>
                  <a:pt x="419100" y="228600"/>
                </a:cubicBezTo>
                <a:cubicBezTo>
                  <a:pt x="586317" y="239183"/>
                  <a:pt x="1130300" y="228600"/>
                  <a:pt x="1130300" y="228600"/>
                </a:cubicBezTo>
                <a:cubicBezTo>
                  <a:pt x="1445683" y="228600"/>
                  <a:pt x="1989667" y="239183"/>
                  <a:pt x="2311400" y="228600"/>
                </a:cubicBezTo>
                <a:cubicBezTo>
                  <a:pt x="2633133" y="218017"/>
                  <a:pt x="2897717" y="186267"/>
                  <a:pt x="3060700" y="165100"/>
                </a:cubicBezTo>
                <a:cubicBezTo>
                  <a:pt x="3223683" y="143933"/>
                  <a:pt x="3234267" y="129117"/>
                  <a:pt x="3289300" y="101600"/>
                </a:cubicBezTo>
                <a:cubicBezTo>
                  <a:pt x="3344333" y="74083"/>
                  <a:pt x="3367616" y="37041"/>
                  <a:pt x="3390900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itle 2"/>
          <p:cNvSpPr txBox="1">
            <a:spLocks/>
          </p:cNvSpPr>
          <p:nvPr/>
        </p:nvSpPr>
        <p:spPr>
          <a:xfrm>
            <a:off x="3379248" y="6322773"/>
            <a:ext cx="1597890" cy="4562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WORSE OFF</a:t>
            </a:r>
            <a:endParaRPr lang="en-GB" sz="24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29" name="Title 2"/>
          <p:cNvSpPr txBox="1">
            <a:spLocks/>
          </p:cNvSpPr>
          <p:nvPr/>
        </p:nvSpPr>
        <p:spPr>
          <a:xfrm>
            <a:off x="6986048" y="6272901"/>
            <a:ext cx="1597890" cy="4562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BETTER OFF</a:t>
            </a:r>
            <a:endParaRPr lang="en-GB" sz="24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811399" y="1515479"/>
            <a:ext cx="1847750" cy="1195247"/>
          </a:xfrm>
          <a:custGeom>
            <a:avLst/>
            <a:gdLst>
              <a:gd name="connsiteX0" fmla="*/ 121868 w 1847750"/>
              <a:gd name="connsiteY0" fmla="*/ 177854 h 1195247"/>
              <a:gd name="connsiteX1" fmla="*/ 11801 w 1847750"/>
              <a:gd name="connsiteY1" fmla="*/ 440321 h 1195247"/>
              <a:gd name="connsiteX2" fmla="*/ 20268 w 1847750"/>
              <a:gd name="connsiteY2" fmla="*/ 762054 h 1195247"/>
              <a:gd name="connsiteX3" fmla="*/ 164201 w 1847750"/>
              <a:gd name="connsiteY3" fmla="*/ 1041454 h 1195247"/>
              <a:gd name="connsiteX4" fmla="*/ 469001 w 1847750"/>
              <a:gd name="connsiteY4" fmla="*/ 1168454 h 1195247"/>
              <a:gd name="connsiteX5" fmla="*/ 1383401 w 1847750"/>
              <a:gd name="connsiteY5" fmla="*/ 1143054 h 1195247"/>
              <a:gd name="connsiteX6" fmla="*/ 1823668 w 1847750"/>
              <a:gd name="connsiteY6" fmla="*/ 643521 h 1195247"/>
              <a:gd name="connsiteX7" fmla="*/ 1688201 w 1847750"/>
              <a:gd name="connsiteY7" fmla="*/ 194788 h 1195247"/>
              <a:gd name="connsiteX8" fmla="*/ 841534 w 1847750"/>
              <a:gd name="connsiteY8" fmla="*/ 54 h 1195247"/>
              <a:gd name="connsiteX9" fmla="*/ 121868 w 1847750"/>
              <a:gd name="connsiteY9" fmla="*/ 177854 h 11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7750" h="1195247">
                <a:moveTo>
                  <a:pt x="121868" y="177854"/>
                </a:moveTo>
                <a:cubicBezTo>
                  <a:pt x="-16421" y="251232"/>
                  <a:pt x="28734" y="342954"/>
                  <a:pt x="11801" y="440321"/>
                </a:cubicBezTo>
                <a:cubicBezTo>
                  <a:pt x="-5132" y="537688"/>
                  <a:pt x="-5132" y="661865"/>
                  <a:pt x="20268" y="762054"/>
                </a:cubicBezTo>
                <a:cubicBezTo>
                  <a:pt x="45668" y="862243"/>
                  <a:pt x="89412" y="973721"/>
                  <a:pt x="164201" y="1041454"/>
                </a:cubicBezTo>
                <a:cubicBezTo>
                  <a:pt x="238990" y="1109187"/>
                  <a:pt x="265801" y="1151521"/>
                  <a:pt x="469001" y="1168454"/>
                </a:cubicBezTo>
                <a:cubicBezTo>
                  <a:pt x="672201" y="1185387"/>
                  <a:pt x="1157623" y="1230543"/>
                  <a:pt x="1383401" y="1143054"/>
                </a:cubicBezTo>
                <a:cubicBezTo>
                  <a:pt x="1609179" y="1055565"/>
                  <a:pt x="1772868" y="801565"/>
                  <a:pt x="1823668" y="643521"/>
                </a:cubicBezTo>
                <a:cubicBezTo>
                  <a:pt x="1874468" y="485477"/>
                  <a:pt x="1851890" y="302032"/>
                  <a:pt x="1688201" y="194788"/>
                </a:cubicBezTo>
                <a:cubicBezTo>
                  <a:pt x="1524512" y="87544"/>
                  <a:pt x="1104001" y="2876"/>
                  <a:pt x="841534" y="54"/>
                </a:cubicBezTo>
                <a:cubicBezTo>
                  <a:pt x="579067" y="-2768"/>
                  <a:pt x="260157" y="104476"/>
                  <a:pt x="121868" y="177854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9105900" y="901700"/>
            <a:ext cx="685800" cy="647700"/>
          </a:xfrm>
          <a:custGeom>
            <a:avLst/>
            <a:gdLst>
              <a:gd name="connsiteX0" fmla="*/ 0 w 685800"/>
              <a:gd name="connsiteY0" fmla="*/ 647700 h 647700"/>
              <a:gd name="connsiteX1" fmla="*/ 177800 w 685800"/>
              <a:gd name="connsiteY1" fmla="*/ 203200 h 647700"/>
              <a:gd name="connsiteX2" fmla="*/ 685800 w 6858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647700">
                <a:moveTo>
                  <a:pt x="0" y="647700"/>
                </a:moveTo>
                <a:cubicBezTo>
                  <a:pt x="31750" y="479425"/>
                  <a:pt x="63500" y="311150"/>
                  <a:pt x="177800" y="203200"/>
                </a:cubicBezTo>
                <a:cubicBezTo>
                  <a:pt x="292100" y="95250"/>
                  <a:pt x="488950" y="47625"/>
                  <a:pt x="685800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 rot="-600000">
            <a:off x="9676110" y="703118"/>
            <a:ext cx="231179" cy="397163"/>
          </a:xfrm>
          <a:custGeom>
            <a:avLst/>
            <a:gdLst>
              <a:gd name="connsiteX0" fmla="*/ 0 w 231179"/>
              <a:gd name="connsiteY0" fmla="*/ 0 h 397163"/>
              <a:gd name="connsiteX1" fmla="*/ 230909 w 231179"/>
              <a:gd name="connsiteY1" fmla="*/ 230909 h 397163"/>
              <a:gd name="connsiteX2" fmla="*/ 36945 w 231179"/>
              <a:gd name="connsiteY2" fmla="*/ 397163 h 3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179" h="397163">
                <a:moveTo>
                  <a:pt x="0" y="0"/>
                </a:moveTo>
                <a:cubicBezTo>
                  <a:pt x="112376" y="82357"/>
                  <a:pt x="224752" y="164715"/>
                  <a:pt x="230909" y="230909"/>
                </a:cubicBezTo>
                <a:cubicBezTo>
                  <a:pt x="237066" y="297103"/>
                  <a:pt x="137005" y="347133"/>
                  <a:pt x="36945" y="397163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itle 2"/>
          <p:cNvSpPr txBox="1">
            <a:spLocks/>
          </p:cNvSpPr>
          <p:nvPr/>
        </p:nvSpPr>
        <p:spPr>
          <a:xfrm>
            <a:off x="10046748" y="584499"/>
            <a:ext cx="1597890" cy="456271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3 SCENARIOS</a:t>
            </a:r>
            <a:endParaRPr lang="en-GB" sz="24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618095" cy="782357"/>
          </a:xfrm>
        </p:spPr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Beyond income: Horizontal equity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79000" y="5810351"/>
            <a:ext cx="24239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1200" dirty="0"/>
              <a:t>Temursho, U., Weitzel, M. and Vandyck, T</a:t>
            </a:r>
            <a:r>
              <a:rPr lang="en-US" sz="1200" dirty="0" smtClean="0"/>
              <a:t>. (2020). </a:t>
            </a:r>
            <a:r>
              <a:rPr lang="en-US" sz="1200" dirty="0"/>
              <a:t>Distributional impacts of reaching ambitious near-term climate </a:t>
            </a:r>
            <a:r>
              <a:rPr lang="en-US" sz="1200" dirty="0" smtClean="0"/>
              <a:t>targets, JRC Report</a:t>
            </a:r>
            <a:endParaRPr lang="en-GB" sz="1200" noProof="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30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399"/>
    </mc:Choice>
    <mc:Fallback xmlns="">
      <p:transition spd="slow" advTm="88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 animBg="0"/>
        </p:bldSub>
      </p:bldGraphic>
      <p:bldP spid="9" grpId="0" animBg="1"/>
      <p:bldP spid="10" grpId="0" animBg="1"/>
      <p:bldP spid="16" grpId="0"/>
      <p:bldP spid="20" grpId="0" animBg="1"/>
      <p:bldP spid="21" grpId="0" animBg="1"/>
      <p:bldP spid="22" grpId="0"/>
      <p:bldP spid="26" grpId="0" animBg="1"/>
      <p:bldP spid="27" grpId="0" animBg="1"/>
      <p:bldP spid="28" grpId="0"/>
      <p:bldP spid="29" grpId="0"/>
      <p:bldP spid="31" grpId="0" animBg="1"/>
      <p:bldP spid="32" grpId="0" animBg="1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575220"/>
            <a:ext cx="11031981" cy="782357"/>
          </a:xfrm>
        </p:spPr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. Policy interactions shape distributional outcome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8936" y="2280194"/>
            <a:ext cx="4660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noProof="0" dirty="0" smtClean="0"/>
              <a:t>Are social benefit systems ready to cushion impacts and protect the poor?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dirty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noProof="0" dirty="0" smtClean="0"/>
              <a:t>How do other policies come into play? Pubic investments, social housing, public transport, re-skilling,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323" y="5588379"/>
            <a:ext cx="6372608" cy="287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200" dirty="0" smtClean="0"/>
              <a:t>Vandyck et al. (2021), </a:t>
            </a:r>
            <a:r>
              <a:rPr lang="en-US" sz="1200" i="1" dirty="0" smtClean="0"/>
              <a:t>Energy Economics</a:t>
            </a:r>
            <a:r>
              <a:rPr lang="en-US" sz="1200" dirty="0" smtClean="0"/>
              <a:t>, forthcoming</a:t>
            </a:r>
            <a:endParaRPr lang="en-GB" sz="1200" noProof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356" y="2169848"/>
            <a:ext cx="3947097" cy="32676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0600" y="1806567"/>
            <a:ext cx="63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600" dirty="0"/>
              <a:t>Sensitivity of pre-revenue-recycling welfare impacts </a:t>
            </a:r>
            <a:endParaRPr lang="en-GB" sz="16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7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Unequal exposure, impacts and adaptation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238902"/>
              </p:ext>
            </p:extLst>
          </p:nvPr>
        </p:nvGraphicFramePr>
        <p:xfrm>
          <a:off x="2206129" y="1722782"/>
          <a:ext cx="7793077" cy="404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93788"/>
              </p:ext>
            </p:extLst>
          </p:nvPr>
        </p:nvGraphicFramePr>
        <p:xfrm>
          <a:off x="2066431" y="1722782"/>
          <a:ext cx="7793074" cy="404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56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Unequal exposure, impacts and adaptation</a:t>
            </a: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642490"/>
              </p:ext>
            </p:extLst>
          </p:nvPr>
        </p:nvGraphicFramePr>
        <p:xfrm>
          <a:off x="2206129" y="1722782"/>
          <a:ext cx="7793077" cy="404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4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6744" y="1840825"/>
            <a:ext cx="998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GB" sz="2400" dirty="0" smtClean="0"/>
              <a:t>Ensuring that no one is left behind in the transition to a fair, competitive and climate-neutral economy requires a </a:t>
            </a:r>
            <a:r>
              <a:rPr lang="en-GB" sz="2400" b="1" dirty="0" smtClean="0">
                <a:solidFill>
                  <a:schemeClr val="tx2"/>
                </a:solidFill>
              </a:rPr>
              <a:t>broad perspective </a:t>
            </a:r>
            <a:r>
              <a:rPr lang="en-GB" sz="2400" dirty="0" smtClean="0"/>
              <a:t>on</a:t>
            </a:r>
          </a:p>
          <a:p>
            <a:pPr>
              <a:buClr>
                <a:schemeClr val="accent5"/>
              </a:buClr>
            </a:pPr>
            <a:endParaRPr lang="en-GB" sz="2400" dirty="0" smtClean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dirty="0" smtClean="0"/>
              <a:t>Policy instruments for decarbonisation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dirty="0" smtClean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noProof="0" dirty="0" smtClean="0"/>
              <a:t>Impact heterogeneity across households, sectors and regions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dirty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noProof="0" dirty="0" smtClean="0"/>
              <a:t>Stakeholder engagement across policy domains (miners, farmers)</a:t>
            </a:r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endParaRPr lang="en-GB" sz="2400" noProof="0" dirty="0" smtClean="0"/>
          </a:p>
          <a:p>
            <a:pPr marL="285750" indent="-285750">
              <a:buClr>
                <a:schemeClr val="accent5"/>
              </a:buClr>
              <a:buFont typeface="Arial"/>
              <a:buChar char="•"/>
            </a:pPr>
            <a:r>
              <a:rPr lang="en-GB" sz="2400" noProof="0" dirty="0" smtClean="0"/>
              <a:t>Metrics of economic progress (incl. health)</a:t>
            </a:r>
          </a:p>
        </p:txBody>
      </p:sp>
    </p:spTree>
    <p:extLst>
      <p:ext uri="{BB962C8B-B14F-4D97-AF65-F5344CB8AC3E}">
        <p14:creationId xmlns:p14="http://schemas.microsoft.com/office/powerpoint/2010/main" val="1989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13" y="1266746"/>
            <a:ext cx="10020968" cy="1801311"/>
          </a:xfrm>
        </p:spPr>
        <p:txBody>
          <a:bodyPr/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sz="2000" dirty="0" smtClean="0"/>
              <a:t>  </a:t>
            </a:r>
            <a:br>
              <a:rPr lang="en-GB" sz="2000" dirty="0" smtClean="0"/>
            </a:b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400" dirty="0" smtClean="0"/>
              <a:t>Toon.Vandyck@ec.europa.eu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  @</a:t>
            </a:r>
            <a:r>
              <a:rPr lang="en-GB" sz="2400" dirty="0" err="1" smtClean="0"/>
              <a:t>ToonV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0637" y="6146329"/>
            <a:ext cx="10003692" cy="543230"/>
          </a:xfrm>
        </p:spPr>
        <p:txBody>
          <a:bodyPr wrap="square" anchor="b" anchorCtr="0"/>
          <a:lstStyle/>
          <a:p>
            <a:r>
              <a:rPr lang="en-GB" sz="1050" b="1" dirty="0"/>
              <a:t>© European Union </a:t>
            </a:r>
            <a:r>
              <a:rPr lang="en-GB" sz="1050" b="1" dirty="0" smtClean="0"/>
              <a:t>2021</a:t>
            </a:r>
            <a:endParaRPr lang="en-GB" sz="105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8355" y="5980777"/>
            <a:ext cx="1023496" cy="3580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DB4EE5-F101-4846-811E-B5295170757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909" y="2553991"/>
            <a:ext cx="609728" cy="53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3.3|5.1|4.3|3.6|17.7|2.5|3.7|1.1"/>
</p:tagLst>
</file>

<file path=ppt/theme/theme1.xml><?xml version="1.0" encoding="utf-8"?>
<a:theme xmlns:a="http://schemas.openxmlformats.org/drawingml/2006/main" name="Office Theme">
  <a:themeElements>
    <a:clrScheme name="Personalizzato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376</Words>
  <Application>Microsoft Office PowerPoint</Application>
  <PresentationFormat>Widescreen</PresentationFormat>
  <Paragraphs>75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Freestyle Script</vt:lpstr>
      <vt:lpstr>Office Theme</vt:lpstr>
      <vt:lpstr>Equity considerations in the Green Deal:  A modelling perspective</vt:lpstr>
      <vt:lpstr>Climate policy, fast &amp; slow </vt:lpstr>
      <vt:lpstr>1. Fairness &amp; optimal instrument choice</vt:lpstr>
      <vt:lpstr>2. Beyond income: Horizontal equity</vt:lpstr>
      <vt:lpstr>3. Policy interactions shape distributional outcome</vt:lpstr>
      <vt:lpstr>4. Unequal exposure, impacts and adaptation</vt:lpstr>
      <vt:lpstr>4. Unequal exposure, impacts and adaptation</vt:lpstr>
      <vt:lpstr>Concluding remarks</vt:lpstr>
      <vt:lpstr>Thank you      Toon.Vandyck@ec.europa.eu    @ToonV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Sylke SCHNEPF</cp:lastModifiedBy>
  <cp:revision>409</cp:revision>
  <dcterms:created xsi:type="dcterms:W3CDTF">2019-08-09T12:06:42Z</dcterms:created>
  <dcterms:modified xsi:type="dcterms:W3CDTF">2021-06-07T11:25:42Z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0d3b22a6-6203-4efc-8e8e-b5279256493b</vt:lpwstr>
  </property>
  <property fmtid="{D5CDD505-2E9C-101B-9397-08002B2CF9AE}" pid="3" name="Offisync_ProviderInitializationData">
    <vt:lpwstr>https://webgate.ec.europa.eu/connected</vt:lpwstr>
  </property>
  <property fmtid="{D5CDD505-2E9C-101B-9397-08002B2CF9AE}" pid="4" name="Jive_VersionGuid">
    <vt:lpwstr>28ef43ba-d150-4288-b00d-e2e2698bc5e4</vt:lpwstr>
  </property>
  <property fmtid="{D5CDD505-2E9C-101B-9397-08002B2CF9AE}" pid="5" name="Offisync_UniqueId">
    <vt:lpwstr>224000</vt:lpwstr>
  </property>
  <property fmtid="{D5CDD505-2E9C-101B-9397-08002B2CF9AE}" pid="6" name="Offisync_UpdateToken">
    <vt:lpwstr>5</vt:lpwstr>
  </property>
  <property fmtid="{D5CDD505-2E9C-101B-9397-08002B2CF9AE}" pid="7" name="Jive_LatestUserAccountName">
    <vt:lpwstr>vandyto</vt:lpwstr>
  </property>
  <property fmtid="{D5CDD505-2E9C-101B-9397-08002B2CF9AE}" pid="8" name="Jive_ModifiedButNotPublished">
    <vt:lpwstr/>
  </property>
</Properties>
</file>