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03" r:id="rId2"/>
    <p:sldId id="305" r:id="rId3"/>
    <p:sldId id="321" r:id="rId4"/>
    <p:sldId id="314" r:id="rId5"/>
    <p:sldId id="307" r:id="rId6"/>
    <p:sldId id="323" r:id="rId7"/>
    <p:sldId id="326" r:id="rId8"/>
    <p:sldId id="324" r:id="rId9"/>
    <p:sldId id="327" r:id="rId10"/>
    <p:sldId id="338" r:id="rId11"/>
    <p:sldId id="333" r:id="rId12"/>
    <p:sldId id="334" r:id="rId13"/>
    <p:sldId id="332" r:id="rId14"/>
    <p:sldId id="328" r:id="rId15"/>
    <p:sldId id="329" r:id="rId16"/>
    <p:sldId id="330" r:id="rId17"/>
    <p:sldId id="331" r:id="rId18"/>
    <p:sldId id="315" r:id="rId19"/>
    <p:sldId id="337" r:id="rId20"/>
    <p:sldId id="286"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guide id="3" orient="horz" pos="3777">
          <p15:clr>
            <a:srgbClr val="A4A3A4"/>
          </p15:clr>
        </p15:guide>
        <p15:guide id="4" pos="3839">
          <p15:clr>
            <a:srgbClr val="A4A3A4"/>
          </p15:clr>
        </p15:guide>
        <p15:guide id="5" orient="horz" pos="2162">
          <p15:clr>
            <a:srgbClr val="A4A3A4"/>
          </p15:clr>
        </p15:guide>
        <p15:guide id="6" pos="3835">
          <p15:clr>
            <a:srgbClr val="A4A3A4"/>
          </p15:clr>
        </p15:guide>
        <p15:guide id="7" orient="horz" pos="1352">
          <p15:clr>
            <a:srgbClr val="A4A3A4"/>
          </p15:clr>
        </p15:guide>
        <p15:guide id="8" pos="543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7095BE"/>
    <a:srgbClr val="D43B00"/>
    <a:srgbClr val="4F6228"/>
    <a:srgbClr val="17375E"/>
    <a:srgbClr val="EFE4B0"/>
    <a:srgbClr val="F8B333"/>
    <a:srgbClr val="00A2E8"/>
    <a:srgbClr val="B5E61D"/>
    <a:srgbClr val="195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68060" autoAdjust="0"/>
  </p:normalViewPr>
  <p:slideViewPr>
    <p:cSldViewPr snapToGrid="0">
      <p:cViewPr varScale="1">
        <p:scale>
          <a:sx n="50" d="100"/>
          <a:sy n="50" d="100"/>
        </p:scale>
        <p:origin x="1980" y="36"/>
      </p:cViewPr>
      <p:guideLst>
        <p:guide orient="horz" pos="2092"/>
        <p:guide pos="3840"/>
        <p:guide orient="horz" pos="3777"/>
        <p:guide pos="3839"/>
        <p:guide orient="horz" pos="2162"/>
        <p:guide pos="3835"/>
        <p:guide orient="horz" pos="1352"/>
        <p:guide pos="5430"/>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showGuides="1">
      <p:cViewPr varScale="1">
        <p:scale>
          <a:sx n="70" d="100"/>
          <a:sy n="70" d="100"/>
        </p:scale>
        <p:origin x="-2814"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A939EFE-0303-44F6-9A16-FD3B5E015DB1}" type="datetimeFigureOut">
              <a:rPr lang="en-GB" smtClean="0"/>
              <a:pPr/>
              <a:t>27/04/2021</a:t>
            </a:fld>
            <a:endParaRPr lang="en-GB"/>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F04766-77AF-4EBE-9704-229FD5F6AD6A}" type="slidenum">
              <a:rPr lang="en-GB" smtClean="0"/>
              <a:pPr/>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3B926D1-0013-4A80-B64E-9D824EE65210}" type="datetimeFigureOut">
              <a:rPr lang="en-GB" smtClean="0"/>
              <a:pPr/>
              <a:t>27/04/2021</a:t>
            </a:fld>
            <a:endParaRPr lang="en-GB"/>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9CF2995-AB43-4B7C-B8CD-9DC7C3692A9C}" type="slidenum">
              <a:rPr lang="en-GB" smtClean="0"/>
              <a:pPr/>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family background could influence the way in which the children felt about their abilities and beliefs towards online learning activities. An index of child’s positive attitude towards online schooling was adapted from PISA 2012 (OECD, 2014). Figure 12 shows the mean of answers by country which are further broken down according to families’ household income. A pattern emerges from all participating countries, but Portugal, where children from families with below average household income seem to feel less strongly about their own capacities to cope with online learning activities than the other children.</a:t>
            </a:r>
          </a:p>
        </p:txBody>
      </p:sp>
      <p:sp>
        <p:nvSpPr>
          <p:cNvPr id="4" name="Slide Number Placeholder 3"/>
          <p:cNvSpPr>
            <a:spLocks noGrp="1"/>
          </p:cNvSpPr>
          <p:nvPr>
            <p:ph type="sldNum" sz="quarter" idx="10"/>
          </p:nvPr>
        </p:nvSpPr>
        <p:spPr/>
        <p:txBody>
          <a:bodyPr/>
          <a:lstStyle/>
          <a:p>
            <a:fld id="{59CF2995-AB43-4B7C-B8CD-9DC7C3692A9C}" type="slidenum">
              <a:rPr lang="en-GB" smtClean="0"/>
              <a:pPr/>
              <a:t>8</a:t>
            </a:fld>
            <a:endParaRPr lang="en-GB"/>
          </a:p>
        </p:txBody>
      </p:sp>
    </p:spTree>
    <p:extLst>
      <p:ext uri="{BB962C8B-B14F-4D97-AF65-F5344CB8AC3E}">
        <p14:creationId xmlns:p14="http://schemas.microsoft.com/office/powerpoint/2010/main" val="1526340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17</a:t>
            </a:fld>
            <a:endParaRPr lang="en-GB"/>
          </a:p>
        </p:txBody>
      </p:sp>
    </p:spTree>
    <p:extLst>
      <p:ext uri="{BB962C8B-B14F-4D97-AF65-F5344CB8AC3E}">
        <p14:creationId xmlns:p14="http://schemas.microsoft.com/office/powerpoint/2010/main" val="917033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IE" dirty="0"/>
              <a:t>Delete/update</a:t>
            </a:r>
            <a:r>
              <a:rPr lang="en-IE" baseline="0" dirty="0"/>
              <a:t> as appropriate</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20</a:t>
            </a:fld>
            <a:endParaRPr lang="en-GB"/>
          </a:p>
        </p:txBody>
      </p:sp>
    </p:spTree>
    <p:extLst>
      <p:ext uri="{BB962C8B-B14F-4D97-AF65-F5344CB8AC3E}">
        <p14:creationId xmlns:p14="http://schemas.microsoft.com/office/powerpoint/2010/main" val="481979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9</a:t>
            </a:fld>
            <a:endParaRPr lang="en-GB"/>
          </a:p>
        </p:txBody>
      </p:sp>
    </p:spTree>
    <p:extLst>
      <p:ext uri="{BB962C8B-B14F-4D97-AF65-F5344CB8AC3E}">
        <p14:creationId xmlns:p14="http://schemas.microsoft.com/office/powerpoint/2010/main" val="1664875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10</a:t>
            </a:fld>
            <a:endParaRPr lang="en-GB"/>
          </a:p>
        </p:txBody>
      </p:sp>
    </p:spTree>
    <p:extLst>
      <p:ext uri="{BB962C8B-B14F-4D97-AF65-F5344CB8AC3E}">
        <p14:creationId xmlns:p14="http://schemas.microsoft.com/office/powerpoint/2010/main" val="2820205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11</a:t>
            </a:fld>
            <a:endParaRPr lang="en-GB"/>
          </a:p>
        </p:txBody>
      </p:sp>
    </p:spTree>
    <p:extLst>
      <p:ext uri="{BB962C8B-B14F-4D97-AF65-F5344CB8AC3E}">
        <p14:creationId xmlns:p14="http://schemas.microsoft.com/office/powerpoint/2010/main" val="1344774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12</a:t>
            </a:fld>
            <a:endParaRPr lang="en-GB"/>
          </a:p>
        </p:txBody>
      </p:sp>
    </p:spTree>
    <p:extLst>
      <p:ext uri="{BB962C8B-B14F-4D97-AF65-F5344CB8AC3E}">
        <p14:creationId xmlns:p14="http://schemas.microsoft.com/office/powerpoint/2010/main" val="210810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13</a:t>
            </a:fld>
            <a:endParaRPr lang="en-GB"/>
          </a:p>
        </p:txBody>
      </p:sp>
    </p:spTree>
    <p:extLst>
      <p:ext uri="{BB962C8B-B14F-4D97-AF65-F5344CB8AC3E}">
        <p14:creationId xmlns:p14="http://schemas.microsoft.com/office/powerpoint/2010/main" val="4210050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14</a:t>
            </a:fld>
            <a:endParaRPr lang="en-GB"/>
          </a:p>
        </p:txBody>
      </p:sp>
    </p:spTree>
    <p:extLst>
      <p:ext uri="{BB962C8B-B14F-4D97-AF65-F5344CB8AC3E}">
        <p14:creationId xmlns:p14="http://schemas.microsoft.com/office/powerpoint/2010/main" val="3507908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15</a:t>
            </a:fld>
            <a:endParaRPr lang="en-GB"/>
          </a:p>
        </p:txBody>
      </p:sp>
    </p:spTree>
    <p:extLst>
      <p:ext uri="{BB962C8B-B14F-4D97-AF65-F5344CB8AC3E}">
        <p14:creationId xmlns:p14="http://schemas.microsoft.com/office/powerpoint/2010/main" val="473441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16</a:t>
            </a:fld>
            <a:endParaRPr lang="en-GB"/>
          </a:p>
        </p:txBody>
      </p:sp>
    </p:spTree>
    <p:extLst>
      <p:ext uri="{BB962C8B-B14F-4D97-AF65-F5344CB8AC3E}">
        <p14:creationId xmlns:p14="http://schemas.microsoft.com/office/powerpoint/2010/main" val="35794115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1" name="Rectangle 10"/>
          <p:cNvSpPr/>
          <p:nvPr userDrawn="1"/>
        </p:nvSpPr>
        <p:spPr>
          <a:xfrm>
            <a:off x="0" y="1073101"/>
            <a:ext cx="9144000" cy="5784900"/>
          </a:xfrm>
          <a:prstGeom prst="rect">
            <a:avLst/>
          </a:prstGeom>
          <a:gradFill flip="none" rotWithShape="1">
            <a:gsLst>
              <a:gs pos="47000">
                <a:srgbClr val="0D6CB4"/>
              </a:gs>
              <a:gs pos="100000">
                <a:schemeClr val="accent2"/>
              </a:gs>
              <a:gs pos="77000">
                <a:srgbClr val="227DC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6" name="Title 1"/>
          <p:cNvSpPr>
            <a:spLocks noGrp="1"/>
          </p:cNvSpPr>
          <p:nvPr>
            <p:ph type="ctrTitle"/>
          </p:nvPr>
        </p:nvSpPr>
        <p:spPr>
          <a:xfrm>
            <a:off x="725714" y="1992573"/>
            <a:ext cx="7894411" cy="2149523"/>
          </a:xfrm>
          <a:prstGeom prst="rect">
            <a:avLst/>
          </a:prstGeom>
        </p:spPr>
        <p:txBody>
          <a:bodyPr wrap="square" anchor="t">
            <a:noAutofit/>
          </a:bodyPr>
          <a:lstStyle>
            <a:lvl1pPr algn="l">
              <a:defRPr sz="5400" b="0">
                <a:solidFill>
                  <a:schemeClr val="bg1"/>
                </a:solidFill>
              </a:defRPr>
            </a:lvl1pPr>
          </a:lstStyle>
          <a:p>
            <a:r>
              <a:rPr lang="en-GB" noProof="0" dirty="0"/>
              <a:t>Click to edit Master title style</a:t>
            </a:r>
          </a:p>
        </p:txBody>
      </p:sp>
      <p:cxnSp>
        <p:nvCxnSpPr>
          <p:cNvPr id="7" name="Straight Connector 6"/>
          <p:cNvCxnSpPr/>
          <p:nvPr userDrawn="1"/>
        </p:nvCxnSpPr>
        <p:spPr>
          <a:xfrm>
            <a:off x="556080" y="1978926"/>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Subtitle 2"/>
          <p:cNvSpPr>
            <a:spLocks noGrp="1"/>
          </p:cNvSpPr>
          <p:nvPr>
            <p:ph type="subTitle" idx="1"/>
          </p:nvPr>
        </p:nvSpPr>
        <p:spPr>
          <a:xfrm>
            <a:off x="725715" y="4418049"/>
            <a:ext cx="7894410" cy="897754"/>
          </a:xfrm>
          <a:prstGeom prst="rect">
            <a:avLst/>
          </a:prstGeom>
        </p:spPr>
        <p:txBody>
          <a:bodyPr>
            <a:noAutofit/>
          </a:bodyPr>
          <a:lstStyle>
            <a:lvl1pPr marL="0" indent="0" algn="l">
              <a:buNone/>
              <a:defRPr sz="24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19" name="Text Placeholder 18"/>
          <p:cNvSpPr>
            <a:spLocks noGrp="1"/>
          </p:cNvSpPr>
          <p:nvPr>
            <p:ph type="body" sz="quarter" idx="13" hasCustomPrompt="1"/>
          </p:nvPr>
        </p:nvSpPr>
        <p:spPr>
          <a:xfrm>
            <a:off x="4570809" y="5391727"/>
            <a:ext cx="4049315" cy="877455"/>
          </a:xfrm>
          <a:prstGeom prst="rect">
            <a:avLst/>
          </a:prstGeom>
        </p:spPr>
        <p:txBody>
          <a:bodyPr>
            <a:noAutofit/>
          </a:bodyPr>
          <a:lstStyle>
            <a:lvl1pPr marL="0" indent="0" algn="r">
              <a:spcAft>
                <a:spcPts val="800"/>
              </a:spcAft>
              <a:buFontTx/>
              <a:buNone/>
              <a:defRPr sz="2000" i="1" baseline="0">
                <a:solidFill>
                  <a:schemeClr val="bg1"/>
                </a:solidFill>
              </a:defRPr>
            </a:lvl1pPr>
          </a:lstStyle>
          <a:p>
            <a:pPr lvl="0"/>
            <a:r>
              <a:rPr lang="en-GB" noProof="0" dirty="0"/>
              <a:t>Speaker</a:t>
            </a:r>
            <a:br>
              <a:rPr lang="en-GB" noProof="0" dirty="0"/>
            </a:br>
            <a:r>
              <a:rPr lang="en-GB" noProof="0" dirty="0"/>
              <a:t>Venue and date</a:t>
            </a:r>
          </a:p>
        </p:txBody>
      </p:sp>
      <p:pic>
        <p:nvPicPr>
          <p:cNvPr id="14" name="Picture 7" descr="Foot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3220" y="6390001"/>
            <a:ext cx="697559" cy="467999"/>
          </a:xfrm>
          <a:prstGeom prst="rect">
            <a:avLst/>
          </a:prstGeom>
        </p:spPr>
      </p:pic>
      <p:pic>
        <p:nvPicPr>
          <p:cNvPr id="15" name="Picture 12" descr="EC-JRC-logo_vertical_EN_pos_transparent-background.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733" t="5040" r="4159" b="4382"/>
          <a:stretch/>
        </p:blipFill>
        <p:spPr>
          <a:xfrm>
            <a:off x="3849778" y="264907"/>
            <a:ext cx="1674947" cy="1152000"/>
          </a:xfrm>
          <a:prstGeom prst="rect">
            <a:avLst/>
          </a:prstGeom>
        </p:spPr>
      </p:pic>
    </p:spTree>
    <p:extLst>
      <p:ext uri="{BB962C8B-B14F-4D97-AF65-F5344CB8AC3E}">
        <p14:creationId xmlns:p14="http://schemas.microsoft.com/office/powerpoint/2010/main" val="39921833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44726" y="-59635"/>
            <a:ext cx="4616726" cy="6983896"/>
          </a:xfrm>
          <a:prstGeom prst="rect">
            <a:avLst/>
          </a:prstGeom>
          <a:solidFill>
            <a:schemeClr val="bg2"/>
          </a:solidFill>
          <a:ln w="28575">
            <a:solidFill>
              <a:schemeClr val="accent5"/>
            </a:solidFill>
          </a:ln>
        </p:spPr>
        <p:txBody>
          <a:bodyPr/>
          <a:lstStyle>
            <a:lvl1pPr marL="0" indent="0">
              <a:buNone/>
              <a:defRPr/>
            </a:lvl1pPr>
          </a:lstStyle>
          <a:p>
            <a:endParaRPr lang="en-GB" noProof="0"/>
          </a:p>
        </p:txBody>
      </p:sp>
      <p:sp>
        <p:nvSpPr>
          <p:cNvPr id="10" name="Rectangle 9"/>
          <p:cNvSpPr/>
          <p:nvPr userDrawn="1"/>
        </p:nvSpPr>
        <p:spPr>
          <a:xfrm>
            <a:off x="2410536" y="1992574"/>
            <a:ext cx="641274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hasCustomPrompt="1"/>
          </p:nvPr>
        </p:nvSpPr>
        <p:spPr>
          <a:xfrm>
            <a:off x="2410536" y="1992573"/>
            <a:ext cx="6209589" cy="3616657"/>
          </a:xfrm>
          <a:prstGeom prst="rect">
            <a:avLst/>
          </a:prstGeom>
          <a:solidFill>
            <a:schemeClr val="bg1"/>
          </a:solidFill>
        </p:spPr>
        <p:txBody>
          <a:bodyPr lIns="360000" tIns="360000" rIns="360000" bIns="360000" anchor="ctr" anchorCtr="0">
            <a:noAutofit/>
          </a:bodyPr>
          <a:lstStyle>
            <a:lvl1pPr marL="0" indent="0">
              <a:buFontTx/>
              <a:buNone/>
              <a:defRPr sz="2000" i="1" baseline="0">
                <a:solidFill>
                  <a:schemeClr val="tx2"/>
                </a:solidFill>
              </a:defRPr>
            </a:lvl1pPr>
          </a:lstStyle>
          <a:p>
            <a:pPr lvl="0"/>
            <a:r>
              <a:rPr lang="en-GB" noProof="0" dirty="0"/>
              <a:t>Insert text</a:t>
            </a:r>
          </a:p>
        </p:txBody>
      </p:sp>
      <p:pic>
        <p:nvPicPr>
          <p:cNvPr id="6"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5105" y="743802"/>
            <a:ext cx="544923" cy="544923"/>
          </a:xfrm>
          <a:prstGeom prst="rect">
            <a:avLst/>
          </a:prstGeom>
        </p:spPr>
      </p:pic>
    </p:spTree>
    <p:extLst>
      <p:ext uri="{BB962C8B-B14F-4D97-AF65-F5344CB8AC3E}">
        <p14:creationId xmlns:p14="http://schemas.microsoft.com/office/powerpoint/2010/main" val="178406293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996962" y="1825626"/>
            <a:ext cx="3623164" cy="4170363"/>
          </a:xfrm>
          <a:prstGeom prst="rect">
            <a:avLst/>
          </a:prstGeom>
        </p:spPr>
        <p:txBody>
          <a:bodyPr>
            <a:noAutofit/>
          </a:bodyPr>
          <a:lstStyle>
            <a:lvl1pPr marL="0" indent="-342900">
              <a:buClr>
                <a:schemeClr val="accent5"/>
              </a:buClr>
              <a:buFont typeface="Arial"/>
              <a:buNone/>
              <a:defRPr sz="2000"/>
            </a:lvl1pPr>
            <a:lvl2pPr>
              <a:buClr>
                <a:schemeClr val="accent5"/>
              </a:buClr>
              <a:buNone/>
              <a:defRPr/>
            </a:lvl2pPr>
            <a:lvl3pPr>
              <a:buClr>
                <a:schemeClr val="accent5"/>
              </a:buClr>
              <a:buNone/>
              <a:defRPr/>
            </a:lvl3pPr>
            <a:lvl4pPr>
              <a:buClr>
                <a:schemeClr val="accent5"/>
              </a:buClr>
              <a:buNone/>
              <a:defRPr/>
            </a:lvl4pPr>
            <a:lvl5pPr>
              <a:buClr>
                <a:schemeClr val="accent5"/>
              </a:buClr>
              <a:buNone/>
              <a:defRPr/>
            </a:lvl5pPr>
          </a:lstStyle>
          <a:p>
            <a:pPr lvl="0"/>
            <a:r>
              <a:rPr lang="en-GB" noProof="0" dirty="0"/>
              <a:t>Insert text</a:t>
            </a:r>
          </a:p>
        </p:txBody>
      </p:sp>
      <p:sp>
        <p:nvSpPr>
          <p:cNvPr id="6" name="Slide Number Placeholder 5"/>
          <p:cNvSpPr>
            <a:spLocks noGrp="1"/>
          </p:cNvSpPr>
          <p:nvPr>
            <p:ph type="sldNum" sz="quarter" idx="12"/>
          </p:nvPr>
        </p:nvSpPr>
        <p:spPr>
          <a:xfrm>
            <a:off x="628650" y="6131287"/>
            <a:ext cx="2057400" cy="365125"/>
          </a:xfrm>
          <a:prstGeom prst="rect">
            <a:avLst/>
          </a:prstGeom>
        </p:spPr>
        <p:txBody>
          <a:bodyPr/>
          <a:lstStyle/>
          <a:p>
            <a:fld id="{F46C79FD-C571-418B-AB0F-5EE936C85276}" type="slidenum">
              <a:rPr lang="en-GB" smtClean="0"/>
              <a:pPr/>
              <a:t>‹#›</a:t>
            </a:fld>
            <a:endParaRPr lang="en-GB"/>
          </a:p>
        </p:txBody>
      </p:sp>
      <p:sp>
        <p:nvSpPr>
          <p:cNvPr id="10" name="Title Placeholder 1"/>
          <p:cNvSpPr>
            <a:spLocks noGrp="1"/>
          </p:cNvSpPr>
          <p:nvPr>
            <p:ph type="title"/>
          </p:nvPr>
        </p:nvSpPr>
        <p:spPr>
          <a:xfrm>
            <a:off x="4996961" y="586765"/>
            <a:ext cx="3623164" cy="782357"/>
          </a:xfrm>
          <a:prstGeom prst="rect">
            <a:avLst/>
          </a:prstGeom>
        </p:spPr>
        <p:txBody>
          <a:bodyPr vert="horz" lIns="91440" tIns="45720" rIns="91440" bIns="0" rtlCol="0" anchor="b" anchorCtr="0">
            <a:noAutofit/>
          </a:bodyPr>
          <a:lstStyle>
            <a:lvl1pPr>
              <a:defRPr sz="3600"/>
            </a:lvl1pPr>
          </a:lstStyle>
          <a:p>
            <a:r>
              <a:rPr lang="en-GB" noProof="0" dirty="0"/>
              <a:t>Click to edit Master title style</a:t>
            </a:r>
          </a:p>
        </p:txBody>
      </p:sp>
      <p:sp>
        <p:nvSpPr>
          <p:cNvPr id="7" name="Picture Placeholder 4"/>
          <p:cNvSpPr>
            <a:spLocks noGrp="1"/>
          </p:cNvSpPr>
          <p:nvPr>
            <p:ph type="pic" sz="quarter" idx="13"/>
          </p:nvPr>
        </p:nvSpPr>
        <p:spPr>
          <a:xfrm>
            <a:off x="-34787" y="-46383"/>
            <a:ext cx="4606787" cy="6964017"/>
          </a:xfrm>
          <a:prstGeom prst="rect">
            <a:avLst/>
          </a:prstGeom>
          <a:solidFill>
            <a:schemeClr val="bg2"/>
          </a:solidFill>
          <a:ln w="28575">
            <a:solidFill>
              <a:schemeClr val="accent5"/>
            </a:solidFill>
          </a:ln>
        </p:spPr>
        <p:txBody>
          <a:bodyPr/>
          <a:lstStyle>
            <a:lvl1pPr marL="0" indent="0">
              <a:buNone/>
              <a:defRPr/>
            </a:lvl1pPr>
          </a:lstStyle>
          <a:p>
            <a:endParaRPr lang="en-GB" noProof="0"/>
          </a:p>
        </p:txBody>
      </p:sp>
    </p:spTree>
    <p:extLst>
      <p:ext uri="{BB962C8B-B14F-4D97-AF65-F5344CB8AC3E}">
        <p14:creationId xmlns:p14="http://schemas.microsoft.com/office/powerpoint/2010/main" val="36920344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rizontal Picture and Conten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47460" y="-62165"/>
            <a:ext cx="9238920" cy="3468939"/>
          </a:xfrm>
          <a:prstGeom prst="rect">
            <a:avLst/>
          </a:prstGeom>
          <a:solidFill>
            <a:schemeClr val="bg2"/>
          </a:solidFill>
          <a:ln w="28575" cmpd="sng">
            <a:solidFill>
              <a:schemeClr val="accent5"/>
            </a:solidFill>
          </a:ln>
        </p:spPr>
        <p:txBody>
          <a:bodyPr/>
          <a:lstStyle>
            <a:lvl1pPr marL="0" indent="0">
              <a:buClr>
                <a:schemeClr val="accent2"/>
              </a:buClr>
              <a:buFont typeface="Arial"/>
              <a:buNone/>
              <a:defRPr/>
            </a:lvl1pPr>
          </a:lstStyle>
          <a:p>
            <a:endParaRPr lang="en-GB" noProof="0"/>
          </a:p>
        </p:txBody>
      </p:sp>
      <p:sp>
        <p:nvSpPr>
          <p:cNvPr id="2" name="Title 1"/>
          <p:cNvSpPr>
            <a:spLocks noGrp="1"/>
          </p:cNvSpPr>
          <p:nvPr>
            <p:ph type="title" hasCustomPrompt="1"/>
          </p:nvPr>
        </p:nvSpPr>
        <p:spPr>
          <a:xfrm>
            <a:off x="537029" y="2840349"/>
            <a:ext cx="8083096" cy="590931"/>
          </a:xfrm>
          <a:prstGeom prst="rect">
            <a:avLst/>
          </a:prstGeom>
          <a:solidFill>
            <a:schemeClr val="bg1"/>
          </a:solidFill>
        </p:spPr>
        <p:txBody>
          <a:bodyPr wrap="square" anchor="b">
            <a:spAutoFit/>
          </a:bodyPr>
          <a:lstStyle>
            <a:lvl1pPr marL="108000">
              <a:defRPr lang="en-GB" sz="3600" noProof="0" dirty="0"/>
            </a:lvl1pPr>
          </a:lstStyle>
          <a:p>
            <a:r>
              <a:rPr lang="en-GB" noProof="0" dirty="0"/>
              <a:t>Click to edit Master title style</a:t>
            </a:r>
          </a:p>
        </p:txBody>
      </p:sp>
      <p:sp>
        <p:nvSpPr>
          <p:cNvPr id="6" name="Text Placeholder 5"/>
          <p:cNvSpPr>
            <a:spLocks noGrp="1"/>
          </p:cNvSpPr>
          <p:nvPr>
            <p:ph type="body" sz="quarter" idx="14" hasCustomPrompt="1"/>
          </p:nvPr>
        </p:nvSpPr>
        <p:spPr>
          <a:xfrm>
            <a:off x="537029" y="3630614"/>
            <a:ext cx="8083096" cy="2365375"/>
          </a:xfrm>
          <a:prstGeom prst="rect">
            <a:avLst/>
          </a:prstGeom>
        </p:spPr>
        <p:txBody>
          <a:bodyPr/>
          <a:lstStyle>
            <a:lvl1pPr marL="0" indent="-342900" algn="l">
              <a:buClr>
                <a:schemeClr val="accent5"/>
              </a:buClr>
              <a:buFont typeface="Arial"/>
              <a:buNone/>
              <a:defRPr lang="en-GB" sz="2000" noProof="0" dirty="0"/>
            </a:lvl1pPr>
            <a:lvl2pPr marL="800100" indent="-342900">
              <a:buClr>
                <a:schemeClr val="accent5"/>
              </a:buClr>
              <a:buFont typeface="Arial"/>
              <a:buNone/>
              <a:defRPr/>
            </a:lvl2pPr>
            <a:lvl3pPr marL="1200150" indent="-285750">
              <a:buClr>
                <a:schemeClr val="accent5"/>
              </a:buClr>
              <a:buFont typeface="Arial"/>
              <a:buNone/>
              <a:defRPr/>
            </a:lvl3pPr>
            <a:lvl4pPr marL="1657350" indent="-285750">
              <a:buClr>
                <a:schemeClr val="accent5"/>
              </a:buClr>
              <a:buFont typeface="Arial"/>
              <a:buNone/>
              <a:defRPr/>
            </a:lvl4pPr>
            <a:lvl5pPr marL="2114550" indent="-285750">
              <a:buClr>
                <a:schemeClr val="accent5"/>
              </a:buClr>
              <a:buFont typeface="Arial"/>
              <a:buNone/>
              <a:defRPr/>
            </a:lvl5pPr>
          </a:lstStyle>
          <a:p>
            <a:pPr lvl="0"/>
            <a:r>
              <a:rPr lang="en-GB" noProof="0" dirty="0"/>
              <a:t>Insert text</a:t>
            </a:r>
          </a:p>
        </p:txBody>
      </p:sp>
    </p:spTree>
    <p:extLst>
      <p:ext uri="{BB962C8B-B14F-4D97-AF65-F5344CB8AC3E}">
        <p14:creationId xmlns:p14="http://schemas.microsoft.com/office/powerpoint/2010/main" val="413677460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793"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18" name="Title Placeholder 1"/>
          <p:cNvSpPr>
            <a:spLocks noGrp="1"/>
          </p:cNvSpPr>
          <p:nvPr>
            <p:ph type="title"/>
          </p:nvPr>
        </p:nvSpPr>
        <p:spPr>
          <a:xfrm>
            <a:off x="640958" y="575221"/>
            <a:ext cx="7979167" cy="782357"/>
          </a:xfrm>
          <a:prstGeom prst="rect">
            <a:avLst/>
          </a:prstGeom>
        </p:spPr>
        <p:txBody>
          <a:bodyPr vert="horz" lIns="91440" tIns="45720" rIns="91440" bIns="0" rtlCol="0" anchor="b" anchorCtr="0">
            <a:noAutofit/>
          </a:bodyPr>
          <a:lstStyle>
            <a:lvl1pPr>
              <a:defRPr sz="3600"/>
            </a:lvl1pPr>
          </a:lstStyle>
          <a:p>
            <a:r>
              <a:rPr lang="en-GB" noProof="0" dirty="0"/>
              <a:t>Click to edit Master title style</a:t>
            </a:r>
          </a:p>
        </p:txBody>
      </p:sp>
      <p:sp>
        <p:nvSpPr>
          <p:cNvPr id="14" name="Picture Placeholder 2">
            <a:extLst>
              <a:ext uri="{FF2B5EF4-FFF2-40B4-BE49-F238E27FC236}">
                <a16:creationId xmlns:a16="http://schemas.microsoft.com/office/drawing/2014/main" id="{391770F5-2782-1F4E-9454-6153424C2421}"/>
              </a:ext>
            </a:extLst>
          </p:cNvPr>
          <p:cNvSpPr>
            <a:spLocks noGrp="1"/>
          </p:cNvSpPr>
          <p:nvPr>
            <p:ph type="pic" sz="quarter" idx="19"/>
          </p:nvPr>
        </p:nvSpPr>
        <p:spPr>
          <a:xfrm>
            <a:off x="570595" y="1750539"/>
            <a:ext cx="2592000" cy="3681431"/>
          </a:xfrm>
          <a:prstGeom prst="rect">
            <a:avLst/>
          </a:prstGeom>
          <a:solidFill>
            <a:schemeClr val="bg2"/>
          </a:solidFill>
        </p:spPr>
        <p:txBody>
          <a:bodyPr/>
          <a:lstStyle>
            <a:lvl1pPr marL="0" indent="0">
              <a:buNone/>
              <a:defRPr sz="1400"/>
            </a:lvl1pPr>
          </a:lstStyle>
          <a:p>
            <a:endParaRPr lang="en-GB" noProof="0" dirty="0"/>
          </a:p>
        </p:txBody>
      </p:sp>
      <p:sp>
        <p:nvSpPr>
          <p:cNvPr id="17" name="Text Placeholder 4">
            <a:extLst>
              <a:ext uri="{FF2B5EF4-FFF2-40B4-BE49-F238E27FC236}">
                <a16:creationId xmlns:a16="http://schemas.microsoft.com/office/drawing/2014/main" id="{843AF76D-F2BC-5E4D-A9D3-A40710536346}"/>
              </a:ext>
            </a:extLst>
          </p:cNvPr>
          <p:cNvSpPr>
            <a:spLocks noGrp="1"/>
          </p:cNvSpPr>
          <p:nvPr>
            <p:ph type="body" sz="quarter" idx="16"/>
          </p:nvPr>
        </p:nvSpPr>
        <p:spPr>
          <a:xfrm>
            <a:off x="786595" y="4549007"/>
            <a:ext cx="2160000" cy="1524235"/>
          </a:xfrm>
          <a:prstGeom prst="rect">
            <a:avLst/>
          </a:prstGeom>
          <a:solidFill>
            <a:schemeClr val="bg1"/>
          </a:solidFill>
        </p:spPr>
        <p:txBody>
          <a:bodyPr/>
          <a:lstStyle>
            <a:lvl1pPr marL="0" indent="0">
              <a:buNone/>
              <a:defRPr sz="1400"/>
            </a:lvl1pPr>
          </a:lstStyle>
          <a:p>
            <a:endParaRPr lang="en-GB" dirty="0"/>
          </a:p>
        </p:txBody>
      </p:sp>
      <p:sp>
        <p:nvSpPr>
          <p:cNvPr id="19" name="Picture Placeholder 2">
            <a:extLst>
              <a:ext uri="{FF2B5EF4-FFF2-40B4-BE49-F238E27FC236}">
                <a16:creationId xmlns:a16="http://schemas.microsoft.com/office/drawing/2014/main" id="{DF45C1D5-4486-4C46-BF7D-C6FF42ACD732}"/>
              </a:ext>
            </a:extLst>
          </p:cNvPr>
          <p:cNvSpPr>
            <a:spLocks noGrp="1"/>
          </p:cNvSpPr>
          <p:nvPr>
            <p:ph type="pic" sz="quarter" idx="20"/>
          </p:nvPr>
        </p:nvSpPr>
        <p:spPr>
          <a:xfrm>
            <a:off x="3299360" y="1750539"/>
            <a:ext cx="2592000" cy="3681431"/>
          </a:xfrm>
          <a:prstGeom prst="rect">
            <a:avLst/>
          </a:prstGeom>
          <a:solidFill>
            <a:schemeClr val="bg2"/>
          </a:solidFill>
        </p:spPr>
        <p:txBody>
          <a:bodyPr/>
          <a:lstStyle>
            <a:lvl1pPr marL="0" indent="0">
              <a:buNone/>
              <a:defRPr sz="1400"/>
            </a:lvl1pPr>
          </a:lstStyle>
          <a:p>
            <a:endParaRPr lang="en-GB" noProof="0" dirty="0"/>
          </a:p>
        </p:txBody>
      </p:sp>
      <p:sp>
        <p:nvSpPr>
          <p:cNvPr id="20" name="Text Placeholder 4">
            <a:extLst>
              <a:ext uri="{FF2B5EF4-FFF2-40B4-BE49-F238E27FC236}">
                <a16:creationId xmlns:a16="http://schemas.microsoft.com/office/drawing/2014/main" id="{60D60560-2AA7-0544-86F2-721378D37CA1}"/>
              </a:ext>
            </a:extLst>
          </p:cNvPr>
          <p:cNvSpPr>
            <a:spLocks noGrp="1"/>
          </p:cNvSpPr>
          <p:nvPr>
            <p:ph type="body" sz="quarter" idx="21"/>
          </p:nvPr>
        </p:nvSpPr>
        <p:spPr>
          <a:xfrm>
            <a:off x="3515360" y="4549007"/>
            <a:ext cx="2160000" cy="1524235"/>
          </a:xfrm>
          <a:prstGeom prst="rect">
            <a:avLst/>
          </a:prstGeom>
          <a:solidFill>
            <a:schemeClr val="bg1"/>
          </a:solidFill>
        </p:spPr>
        <p:txBody>
          <a:bodyPr/>
          <a:lstStyle>
            <a:lvl1pPr marL="0" indent="0">
              <a:buNone/>
              <a:defRPr sz="1400"/>
            </a:lvl1pPr>
          </a:lstStyle>
          <a:p>
            <a:endParaRPr lang="en-GB" dirty="0"/>
          </a:p>
        </p:txBody>
      </p:sp>
      <p:sp>
        <p:nvSpPr>
          <p:cNvPr id="21" name="Picture Placeholder 2">
            <a:extLst>
              <a:ext uri="{FF2B5EF4-FFF2-40B4-BE49-F238E27FC236}">
                <a16:creationId xmlns:a16="http://schemas.microsoft.com/office/drawing/2014/main" id="{31BFC467-D61E-CD49-9C65-588E3103E385}"/>
              </a:ext>
            </a:extLst>
          </p:cNvPr>
          <p:cNvSpPr>
            <a:spLocks noGrp="1"/>
          </p:cNvSpPr>
          <p:nvPr>
            <p:ph type="pic" sz="quarter" idx="22"/>
          </p:nvPr>
        </p:nvSpPr>
        <p:spPr>
          <a:xfrm>
            <a:off x="6028125" y="1750539"/>
            <a:ext cx="2592000" cy="3681431"/>
          </a:xfrm>
          <a:prstGeom prst="rect">
            <a:avLst/>
          </a:prstGeom>
          <a:solidFill>
            <a:schemeClr val="bg2"/>
          </a:solidFill>
        </p:spPr>
        <p:txBody>
          <a:bodyPr/>
          <a:lstStyle>
            <a:lvl1pPr marL="0" indent="0">
              <a:buNone/>
              <a:defRPr sz="1400"/>
            </a:lvl1pPr>
          </a:lstStyle>
          <a:p>
            <a:endParaRPr lang="en-GB" noProof="0" dirty="0"/>
          </a:p>
        </p:txBody>
      </p:sp>
      <p:sp>
        <p:nvSpPr>
          <p:cNvPr id="22" name="Text Placeholder 4">
            <a:extLst>
              <a:ext uri="{FF2B5EF4-FFF2-40B4-BE49-F238E27FC236}">
                <a16:creationId xmlns:a16="http://schemas.microsoft.com/office/drawing/2014/main" id="{9C8307C8-50CF-C64B-8F97-99A6B2FB9E92}"/>
              </a:ext>
            </a:extLst>
          </p:cNvPr>
          <p:cNvSpPr>
            <a:spLocks noGrp="1"/>
          </p:cNvSpPr>
          <p:nvPr>
            <p:ph type="body" sz="quarter" idx="23"/>
          </p:nvPr>
        </p:nvSpPr>
        <p:spPr>
          <a:xfrm>
            <a:off x="6244125" y="4549007"/>
            <a:ext cx="2160000" cy="1524235"/>
          </a:xfrm>
          <a:prstGeom prst="rect">
            <a:avLst/>
          </a:prstGeom>
          <a:solidFill>
            <a:schemeClr val="bg1"/>
          </a:solidFill>
        </p:spPr>
        <p:txBody>
          <a:bodyPr/>
          <a:lstStyle>
            <a:lvl1pPr marL="0" indent="0">
              <a:buNone/>
              <a:defRPr sz="1400"/>
            </a:lvl1pPr>
          </a:lstStyle>
          <a:p>
            <a:endParaRPr lang="en-GB" dirty="0"/>
          </a:p>
        </p:txBody>
      </p:sp>
      <p:cxnSp>
        <p:nvCxnSpPr>
          <p:cNvPr id="11" name="Straight Connector 10"/>
          <p:cNvCxnSpPr/>
          <p:nvPr userDrawn="1"/>
        </p:nvCxnSpPr>
        <p:spPr>
          <a:xfrm flipH="1">
            <a:off x="55608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10722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793"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2404481" y="1750537"/>
            <a:ext cx="2102400" cy="2102400"/>
          </a:xfrm>
          <a:prstGeom prst="rect">
            <a:avLst/>
          </a:prstGeom>
          <a:solidFill>
            <a:schemeClr val="bg2"/>
          </a:solidFill>
        </p:spPr>
        <p:txBody>
          <a:bodyPr/>
          <a:lstStyle>
            <a:lvl1pPr marL="0" indent="0">
              <a:buNone/>
              <a:defRPr sz="1400"/>
            </a:lvl1pPr>
          </a:lstStyle>
          <a:p>
            <a:endParaRPr lang="en-GB" noProof="0" dirty="0"/>
          </a:p>
        </p:txBody>
      </p:sp>
      <p:sp>
        <p:nvSpPr>
          <p:cNvPr id="11" name="Picture Placeholder 2"/>
          <p:cNvSpPr>
            <a:spLocks noGrp="1"/>
          </p:cNvSpPr>
          <p:nvPr>
            <p:ph type="pic" sz="quarter" idx="14"/>
          </p:nvPr>
        </p:nvSpPr>
        <p:spPr>
          <a:xfrm>
            <a:off x="2404481" y="3970486"/>
            <a:ext cx="2106000" cy="2106000"/>
          </a:xfrm>
          <a:prstGeom prst="rect">
            <a:avLst/>
          </a:prstGeom>
          <a:solidFill>
            <a:schemeClr val="bg2"/>
          </a:solidFill>
        </p:spPr>
        <p:txBody>
          <a:bodyPr/>
          <a:lstStyle>
            <a:lvl1pPr marL="0" indent="0">
              <a:buNone/>
              <a:defRPr sz="1400"/>
            </a:lvl1pPr>
          </a:lstStyle>
          <a:p>
            <a:endParaRPr lang="en-GB" noProof="0" dirty="0"/>
          </a:p>
        </p:txBody>
      </p:sp>
      <p:sp>
        <p:nvSpPr>
          <p:cNvPr id="12" name="Picture Placeholder 2"/>
          <p:cNvSpPr>
            <a:spLocks noGrp="1"/>
          </p:cNvSpPr>
          <p:nvPr>
            <p:ph type="pic" sz="quarter" idx="15"/>
          </p:nvPr>
        </p:nvSpPr>
        <p:spPr>
          <a:xfrm>
            <a:off x="4637274" y="1750537"/>
            <a:ext cx="2106000" cy="2106000"/>
          </a:xfrm>
          <a:prstGeom prst="rect">
            <a:avLst/>
          </a:prstGeom>
          <a:solidFill>
            <a:schemeClr val="bg2"/>
          </a:solidFill>
        </p:spPr>
        <p:txBody>
          <a:bodyPr/>
          <a:lstStyle>
            <a:lvl1pPr marL="0" indent="0">
              <a:buNone/>
              <a:defRPr sz="1400"/>
            </a:lvl1pPr>
          </a:lstStyle>
          <a:p>
            <a:endParaRPr lang="en-GB" noProof="0" dirty="0"/>
          </a:p>
        </p:txBody>
      </p:sp>
      <p:sp>
        <p:nvSpPr>
          <p:cNvPr id="13" name="Text Placeholder 12"/>
          <p:cNvSpPr>
            <a:spLocks noGrp="1"/>
          </p:cNvSpPr>
          <p:nvPr>
            <p:ph type="body" sz="quarter" idx="16"/>
          </p:nvPr>
        </p:nvSpPr>
        <p:spPr>
          <a:xfrm>
            <a:off x="6873668" y="3970485"/>
            <a:ext cx="1706400" cy="2106000"/>
          </a:xfrm>
          <a:prstGeom prst="rect">
            <a:avLst/>
          </a:prstGeom>
          <a:noFill/>
        </p:spPr>
        <p:txBody>
          <a:bodyPr tIns="90000"/>
          <a:lstStyle>
            <a:lvl1pPr marL="0" indent="0" algn="l">
              <a:buNone/>
              <a:defRPr sz="1400"/>
            </a:lvl1pPr>
          </a:lstStyle>
          <a:p>
            <a:pPr lvl="0"/>
            <a:r>
              <a:rPr lang="en-GB" noProof="0" dirty="0"/>
              <a:t>Edit Master text styles</a:t>
            </a:r>
          </a:p>
        </p:txBody>
      </p:sp>
      <p:sp>
        <p:nvSpPr>
          <p:cNvPr id="16" name="Text Placeholder 12"/>
          <p:cNvSpPr>
            <a:spLocks noGrp="1"/>
          </p:cNvSpPr>
          <p:nvPr>
            <p:ph type="body" sz="quarter" idx="18"/>
          </p:nvPr>
        </p:nvSpPr>
        <p:spPr>
          <a:xfrm>
            <a:off x="563562" y="1750539"/>
            <a:ext cx="1710000" cy="2105998"/>
          </a:xfrm>
          <a:prstGeom prst="rect">
            <a:avLst/>
          </a:prstGeom>
          <a:noFill/>
        </p:spPr>
        <p:txBody>
          <a:bodyPr tIns="90000"/>
          <a:lstStyle>
            <a:lvl1pPr marL="0" indent="0" algn="r">
              <a:buNone/>
              <a:defRPr sz="1400"/>
            </a:lvl1pPr>
          </a:lstStyle>
          <a:p>
            <a:pPr lvl="0"/>
            <a:r>
              <a:rPr lang="en-GB" noProof="0" dirty="0"/>
              <a:t>Edit Master text styles</a:t>
            </a:r>
          </a:p>
        </p:txBody>
      </p:sp>
      <p:sp>
        <p:nvSpPr>
          <p:cNvPr id="14" name="Picture Placeholder 2"/>
          <p:cNvSpPr>
            <a:spLocks noGrp="1"/>
          </p:cNvSpPr>
          <p:nvPr>
            <p:ph type="pic" sz="quarter" idx="19"/>
          </p:nvPr>
        </p:nvSpPr>
        <p:spPr>
          <a:xfrm>
            <a:off x="4637275" y="3970486"/>
            <a:ext cx="2106000" cy="2106000"/>
          </a:xfrm>
          <a:prstGeom prst="rect">
            <a:avLst/>
          </a:prstGeom>
          <a:solidFill>
            <a:schemeClr val="bg2"/>
          </a:solidFill>
        </p:spPr>
        <p:txBody>
          <a:bodyPr/>
          <a:lstStyle>
            <a:lvl1pPr marL="0" indent="0">
              <a:buNone/>
              <a:defRPr sz="1400"/>
            </a:lvl1pPr>
          </a:lstStyle>
          <a:p>
            <a:endParaRPr lang="en-GB" noProof="0" dirty="0"/>
          </a:p>
        </p:txBody>
      </p:sp>
      <p:sp>
        <p:nvSpPr>
          <p:cNvPr id="17" name="Text Placeholder 12"/>
          <p:cNvSpPr>
            <a:spLocks noGrp="1"/>
          </p:cNvSpPr>
          <p:nvPr>
            <p:ph type="body" sz="quarter" idx="20"/>
          </p:nvPr>
        </p:nvSpPr>
        <p:spPr>
          <a:xfrm>
            <a:off x="563562" y="3970486"/>
            <a:ext cx="1710000" cy="2106000"/>
          </a:xfrm>
          <a:prstGeom prst="rect">
            <a:avLst/>
          </a:prstGeom>
          <a:noFill/>
        </p:spPr>
        <p:txBody>
          <a:bodyPr tIns="90000"/>
          <a:lstStyle>
            <a:lvl1pPr marL="0" indent="0" algn="r">
              <a:buNone/>
              <a:defRPr sz="1400"/>
            </a:lvl1pPr>
          </a:lstStyle>
          <a:p>
            <a:pPr lvl="0"/>
            <a:r>
              <a:rPr lang="en-GB" noProof="0" dirty="0"/>
              <a:t>Edit Master text styles</a:t>
            </a:r>
          </a:p>
        </p:txBody>
      </p:sp>
      <p:sp>
        <p:nvSpPr>
          <p:cNvPr id="18" name="Text Placeholder 12"/>
          <p:cNvSpPr>
            <a:spLocks noGrp="1"/>
          </p:cNvSpPr>
          <p:nvPr>
            <p:ph type="body" sz="quarter" idx="21"/>
          </p:nvPr>
        </p:nvSpPr>
        <p:spPr>
          <a:xfrm>
            <a:off x="6870068" y="1750539"/>
            <a:ext cx="1710000" cy="2105998"/>
          </a:xfrm>
          <a:prstGeom prst="rect">
            <a:avLst/>
          </a:prstGeom>
          <a:noFill/>
        </p:spPr>
        <p:txBody>
          <a:bodyPr tIns="90000"/>
          <a:lstStyle>
            <a:lvl1pPr marL="0" indent="0" algn="l">
              <a:buNone/>
              <a:defRPr sz="1400"/>
            </a:lvl1pPr>
          </a:lstStyle>
          <a:p>
            <a:pPr lvl="0"/>
            <a:r>
              <a:rPr lang="en-GB" noProof="0" dirty="0"/>
              <a:t>Edit Master text styles</a:t>
            </a:r>
          </a:p>
        </p:txBody>
      </p:sp>
      <p:sp>
        <p:nvSpPr>
          <p:cNvPr id="20" name="Title Placeholder 1"/>
          <p:cNvSpPr>
            <a:spLocks noGrp="1"/>
          </p:cNvSpPr>
          <p:nvPr>
            <p:ph type="title"/>
          </p:nvPr>
        </p:nvSpPr>
        <p:spPr>
          <a:xfrm>
            <a:off x="640958" y="575221"/>
            <a:ext cx="7979167" cy="782357"/>
          </a:xfrm>
          <a:prstGeom prst="rect">
            <a:avLst/>
          </a:prstGeom>
        </p:spPr>
        <p:txBody>
          <a:bodyPr vert="horz" lIns="91440" tIns="45720" rIns="91440" bIns="0" rtlCol="0" anchor="b" anchorCtr="0">
            <a:noAutofit/>
          </a:bodyPr>
          <a:lstStyle>
            <a:lvl1pPr>
              <a:defRPr sz="3600"/>
            </a:lvl1pPr>
          </a:lstStyle>
          <a:p>
            <a:r>
              <a:rPr lang="en-GB" noProof="0" dirty="0"/>
              <a:t>Click to edit Master title style</a:t>
            </a:r>
          </a:p>
        </p:txBody>
      </p:sp>
      <p:cxnSp>
        <p:nvCxnSpPr>
          <p:cNvPr id="19" name="Straight Connector 18"/>
          <p:cNvCxnSpPr/>
          <p:nvPr userDrawn="1"/>
        </p:nvCxnSpPr>
        <p:spPr>
          <a:xfrm flipH="1">
            <a:off x="55608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5566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793"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1180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2"/>
            <a:ext cx="9144000" cy="3430587"/>
          </a:xfrm>
          <a:prstGeom prst="rect">
            <a:avLst/>
          </a:prstGeom>
          <a:gradFill flip="none" rotWithShape="1">
            <a:gsLst>
              <a:gs pos="47000">
                <a:srgbClr val="0D6CB4"/>
              </a:gs>
              <a:gs pos="100000">
                <a:schemeClr val="accent2"/>
              </a:gs>
              <a:gs pos="77000">
                <a:srgbClr val="227DC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11" name="Title 1"/>
          <p:cNvSpPr>
            <a:spLocks noGrp="1"/>
          </p:cNvSpPr>
          <p:nvPr>
            <p:ph type="ctrTitle"/>
          </p:nvPr>
        </p:nvSpPr>
        <p:spPr>
          <a:xfrm>
            <a:off x="691648" y="1122363"/>
            <a:ext cx="7515726" cy="1240348"/>
          </a:xfrm>
          <a:prstGeom prst="rect">
            <a:avLst/>
          </a:prstGeom>
        </p:spPr>
        <p:txBody>
          <a:bodyPr anchor="b">
            <a:noAutofit/>
          </a:bodyPr>
          <a:lstStyle>
            <a:lvl1pPr algn="l">
              <a:defRPr sz="5400">
                <a:solidFill>
                  <a:schemeClr val="accent5"/>
                </a:solidFill>
              </a:defRPr>
            </a:lvl1pPr>
          </a:lstStyle>
          <a:p>
            <a:r>
              <a:rPr lang="en-GB" noProof="0" dirty="0"/>
              <a:t>Click to edit Master title style</a:t>
            </a:r>
          </a:p>
        </p:txBody>
      </p:sp>
      <p:cxnSp>
        <p:nvCxnSpPr>
          <p:cNvPr id="13" name="Straight Connector 12"/>
          <p:cNvCxnSpPr/>
          <p:nvPr userDrawn="1"/>
        </p:nvCxnSpPr>
        <p:spPr>
          <a:xfrm>
            <a:off x="628650" y="1"/>
            <a:ext cx="0" cy="2362711"/>
          </a:xfrm>
          <a:prstGeom prst="line">
            <a:avLst/>
          </a:prstGeom>
          <a:ln w="28575">
            <a:solidFill>
              <a:srgbClr val="F8CC29"/>
            </a:solidFill>
          </a:ln>
        </p:spPr>
        <p:style>
          <a:lnRef idx="1">
            <a:schemeClr val="accent1"/>
          </a:lnRef>
          <a:fillRef idx="0">
            <a:schemeClr val="accent1"/>
          </a:fillRef>
          <a:effectRef idx="0">
            <a:schemeClr val="accent1"/>
          </a:effectRef>
          <a:fontRef idx="minor">
            <a:schemeClr val="tx1"/>
          </a:fontRef>
        </p:style>
      </p:cxnSp>
      <p:sp>
        <p:nvSpPr>
          <p:cNvPr id="6" name="Subtitle 2"/>
          <p:cNvSpPr>
            <a:spLocks noGrp="1"/>
          </p:cNvSpPr>
          <p:nvPr>
            <p:ph type="subTitle" idx="1"/>
          </p:nvPr>
        </p:nvSpPr>
        <p:spPr>
          <a:xfrm>
            <a:off x="813289" y="3855677"/>
            <a:ext cx="7502769" cy="1925295"/>
          </a:xfrm>
          <a:prstGeom prst="rect">
            <a:avLst/>
          </a:prstGeo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Tree>
    <p:extLst>
      <p:ext uri="{BB962C8B-B14F-4D97-AF65-F5344CB8AC3E}">
        <p14:creationId xmlns:p14="http://schemas.microsoft.com/office/powerpoint/2010/main" val="411006177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10" name="Rectangle 9"/>
          <p:cNvSpPr/>
          <p:nvPr userDrawn="1"/>
        </p:nvSpPr>
        <p:spPr>
          <a:xfrm>
            <a:off x="0" y="1"/>
            <a:ext cx="9144000" cy="34321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cxnSp>
        <p:nvCxnSpPr>
          <p:cNvPr id="13" name="Straight Connector 12"/>
          <p:cNvCxnSpPr/>
          <p:nvPr userDrawn="1"/>
        </p:nvCxnSpPr>
        <p:spPr>
          <a:xfrm>
            <a:off x="628650" y="1"/>
            <a:ext cx="0" cy="2362711"/>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691648" y="1122363"/>
            <a:ext cx="7515726" cy="1240348"/>
          </a:xfrm>
          <a:prstGeom prst="rect">
            <a:avLst/>
          </a:prstGeom>
        </p:spPr>
        <p:txBody>
          <a:bodyPr anchor="b">
            <a:noAutofit/>
          </a:bodyPr>
          <a:lstStyle>
            <a:lvl1pPr algn="l">
              <a:defRPr sz="5400">
                <a:solidFill>
                  <a:schemeClr val="accent2">
                    <a:lumMod val="75000"/>
                  </a:schemeClr>
                </a:solidFill>
              </a:defRPr>
            </a:lvl1pPr>
          </a:lstStyle>
          <a:p>
            <a:r>
              <a:rPr lang="en-GB" noProof="0" dirty="0"/>
              <a:t>Click to edit Master title style</a:t>
            </a:r>
          </a:p>
        </p:txBody>
      </p:sp>
      <p:sp>
        <p:nvSpPr>
          <p:cNvPr id="9" name="Subtitle 2"/>
          <p:cNvSpPr>
            <a:spLocks noGrp="1"/>
          </p:cNvSpPr>
          <p:nvPr>
            <p:ph type="subTitle" idx="1"/>
          </p:nvPr>
        </p:nvSpPr>
        <p:spPr>
          <a:xfrm>
            <a:off x="813289" y="3855677"/>
            <a:ext cx="7502769" cy="1925295"/>
          </a:xfrm>
          <a:prstGeom prst="rect">
            <a:avLst/>
          </a:prstGeo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Tree>
    <p:extLst>
      <p:ext uri="{BB962C8B-B14F-4D97-AF65-F5344CB8AC3E}">
        <p14:creationId xmlns:p14="http://schemas.microsoft.com/office/powerpoint/2010/main" val="30305502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hapter cover (option 1)">
    <p:spTree>
      <p:nvGrpSpPr>
        <p:cNvPr id="1" name=""/>
        <p:cNvGrpSpPr/>
        <p:nvPr/>
      </p:nvGrpSpPr>
      <p:grpSpPr>
        <a:xfrm>
          <a:off x="0" y="0"/>
          <a:ext cx="0" cy="0"/>
          <a:chOff x="0" y="0"/>
          <a:chExt cx="0" cy="0"/>
        </a:xfrm>
      </p:grpSpPr>
      <p:sp>
        <p:nvSpPr>
          <p:cNvPr id="11" name="Rectangle 10"/>
          <p:cNvSpPr/>
          <p:nvPr userDrawn="1"/>
        </p:nvSpPr>
        <p:spPr>
          <a:xfrm>
            <a:off x="0" y="1"/>
            <a:ext cx="9144000" cy="6858000"/>
          </a:xfrm>
          <a:prstGeom prst="rect">
            <a:avLst/>
          </a:prstGeom>
          <a:gradFill flip="none" rotWithShape="1">
            <a:gsLst>
              <a:gs pos="47000">
                <a:srgbClr val="0D6CB4"/>
              </a:gs>
              <a:gs pos="100000">
                <a:schemeClr val="accent2"/>
              </a:gs>
              <a:gs pos="77000">
                <a:srgbClr val="227DC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Title 1"/>
          <p:cNvSpPr>
            <a:spLocks noGrp="1"/>
          </p:cNvSpPr>
          <p:nvPr>
            <p:ph type="ctrTitle"/>
          </p:nvPr>
        </p:nvSpPr>
        <p:spPr>
          <a:xfrm>
            <a:off x="706161" y="1122363"/>
            <a:ext cx="7913964" cy="2387600"/>
          </a:xfrm>
          <a:prstGeom prst="rect">
            <a:avLst/>
          </a:prstGeom>
        </p:spPr>
        <p:txBody>
          <a:bodyPr anchor="b">
            <a:noAutofit/>
          </a:bodyPr>
          <a:lstStyle>
            <a:lvl1pPr algn="l">
              <a:defRPr sz="5400">
                <a:solidFill>
                  <a:srgbClr val="FFD129"/>
                </a:solidFill>
              </a:defRPr>
            </a:lvl1pPr>
          </a:lstStyle>
          <a:p>
            <a:r>
              <a:rPr lang="en-GB" noProof="0" dirty="0"/>
              <a:t>Click to edit Master title style</a:t>
            </a:r>
          </a:p>
        </p:txBody>
      </p:sp>
      <p:sp>
        <p:nvSpPr>
          <p:cNvPr id="3" name="Subtitle 2"/>
          <p:cNvSpPr>
            <a:spLocks noGrp="1"/>
          </p:cNvSpPr>
          <p:nvPr>
            <p:ph type="subTitle" idx="1"/>
          </p:nvPr>
        </p:nvSpPr>
        <p:spPr>
          <a:xfrm>
            <a:off x="706161" y="3602038"/>
            <a:ext cx="7913964" cy="1655762"/>
          </a:xfrm>
          <a:prstGeom prst="rect">
            <a:avLst/>
          </a:prstGeo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cxnSp>
        <p:nvCxnSpPr>
          <p:cNvPr id="7" name="Straight Connector 6"/>
          <p:cNvCxnSpPr/>
          <p:nvPr userDrawn="1"/>
        </p:nvCxnSpPr>
        <p:spPr>
          <a:xfrm>
            <a:off x="556080" y="1"/>
            <a:ext cx="0" cy="3478213"/>
          </a:xfrm>
          <a:prstGeom prst="line">
            <a:avLst/>
          </a:prstGeom>
          <a:ln w="28575">
            <a:solidFill>
              <a:srgbClr val="FFD129"/>
            </a:solidFill>
          </a:ln>
        </p:spPr>
        <p:style>
          <a:lnRef idx="1">
            <a:schemeClr val="accent1"/>
          </a:lnRef>
          <a:fillRef idx="0">
            <a:schemeClr val="accent1"/>
          </a:fillRef>
          <a:effectRef idx="0">
            <a:schemeClr val="accent1"/>
          </a:effectRef>
          <a:fontRef idx="minor">
            <a:schemeClr val="tx1"/>
          </a:fontRef>
        </p:style>
      </p:cxnSp>
      <p:pic>
        <p:nvPicPr>
          <p:cNvPr id="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19898" y="6193922"/>
            <a:ext cx="1718512" cy="451153"/>
          </a:xfrm>
          <a:prstGeom prst="rect">
            <a:avLst/>
          </a:prstGeom>
        </p:spPr>
      </p:pic>
    </p:spTree>
    <p:extLst>
      <p:ext uri="{BB962C8B-B14F-4D97-AF65-F5344CB8AC3E}">
        <p14:creationId xmlns:p14="http://schemas.microsoft.com/office/powerpoint/2010/main" val="37886990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cover (option 2)">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1" name="Title 1"/>
          <p:cNvSpPr>
            <a:spLocks noGrp="1"/>
          </p:cNvSpPr>
          <p:nvPr>
            <p:ph type="ctrTitle"/>
          </p:nvPr>
        </p:nvSpPr>
        <p:spPr>
          <a:xfrm>
            <a:off x="706161" y="1122363"/>
            <a:ext cx="7913964" cy="2387600"/>
          </a:xfrm>
          <a:prstGeom prst="rect">
            <a:avLst/>
          </a:prstGeom>
        </p:spPr>
        <p:txBody>
          <a:bodyPr anchor="b">
            <a:noAutofit/>
          </a:bodyPr>
          <a:lstStyle>
            <a:lvl1pPr algn="l">
              <a:defRPr sz="5400">
                <a:solidFill>
                  <a:schemeClr val="accent2">
                    <a:lumMod val="75000"/>
                  </a:schemeClr>
                </a:solidFill>
              </a:defRPr>
            </a:lvl1pPr>
          </a:lstStyle>
          <a:p>
            <a:r>
              <a:rPr lang="en-GB" noProof="0" dirty="0"/>
              <a:t>Click to edit Master title style</a:t>
            </a:r>
          </a:p>
        </p:txBody>
      </p:sp>
      <p:sp>
        <p:nvSpPr>
          <p:cNvPr id="14" name="Subtitle 2"/>
          <p:cNvSpPr>
            <a:spLocks noGrp="1"/>
          </p:cNvSpPr>
          <p:nvPr>
            <p:ph type="subTitle" idx="1"/>
          </p:nvPr>
        </p:nvSpPr>
        <p:spPr>
          <a:xfrm>
            <a:off x="706161" y="3602038"/>
            <a:ext cx="7913964" cy="1655762"/>
          </a:xfrm>
          <a:prstGeom prst="rect">
            <a:avLst/>
          </a:prstGeom>
        </p:spPr>
        <p:txBody>
          <a:bodyPr>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cxnSp>
        <p:nvCxnSpPr>
          <p:cNvPr id="7" name="Straight Connector 6"/>
          <p:cNvCxnSpPr/>
          <p:nvPr userDrawn="1"/>
        </p:nvCxnSpPr>
        <p:spPr>
          <a:xfrm>
            <a:off x="556080" y="1"/>
            <a:ext cx="0" cy="3478213"/>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19898" y="6193922"/>
            <a:ext cx="1718512" cy="451153"/>
          </a:xfrm>
          <a:prstGeom prst="rect">
            <a:avLst/>
          </a:prstGeom>
        </p:spPr>
      </p:pic>
    </p:spTree>
    <p:extLst>
      <p:ext uri="{BB962C8B-B14F-4D97-AF65-F5344CB8AC3E}">
        <p14:creationId xmlns:p14="http://schemas.microsoft.com/office/powerpoint/2010/main" val="93250994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435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49276" y="1825625"/>
            <a:ext cx="8070850" cy="4170363"/>
          </a:xfrm>
          <a:prstGeom prst="rect">
            <a:avLst/>
          </a:prstGeom>
        </p:spPr>
        <p:txBody>
          <a:bodyPr>
            <a:noAutofit/>
          </a:bodyPr>
          <a:lstStyle>
            <a:lvl1pPr marL="0" indent="-342900">
              <a:lnSpc>
                <a:spcPct val="100000"/>
              </a:lnSpc>
              <a:spcBef>
                <a:spcPts val="0"/>
              </a:spcBef>
              <a:spcAft>
                <a:spcPts val="1800"/>
              </a:spcAft>
              <a:buClr>
                <a:schemeClr val="accent5"/>
              </a:buClr>
              <a:buFont typeface="Arial" pitchFamily="34" charset="0"/>
              <a:buNone/>
              <a:defRPr sz="2000" baseline="0"/>
            </a:lvl1pPr>
            <a:lvl2pPr>
              <a:lnSpc>
                <a:spcPct val="100000"/>
              </a:lnSpc>
              <a:spcAft>
                <a:spcPts val="1800"/>
              </a:spcAft>
              <a:buClr>
                <a:schemeClr val="accent5"/>
              </a:buClr>
              <a:buNone/>
              <a:defRPr/>
            </a:lvl2pPr>
            <a:lvl3pPr>
              <a:lnSpc>
                <a:spcPct val="100000"/>
              </a:lnSpc>
              <a:spcAft>
                <a:spcPts val="1800"/>
              </a:spcAft>
              <a:buClr>
                <a:schemeClr val="accent5"/>
              </a:buClr>
              <a:buNone/>
              <a:defRPr/>
            </a:lvl3pPr>
            <a:lvl4pPr>
              <a:lnSpc>
                <a:spcPct val="100000"/>
              </a:lnSpc>
              <a:spcAft>
                <a:spcPts val="1800"/>
              </a:spcAft>
              <a:buClr>
                <a:schemeClr val="accent5"/>
              </a:buClr>
              <a:buNone/>
              <a:defRPr/>
            </a:lvl4pPr>
            <a:lvl5pPr>
              <a:lnSpc>
                <a:spcPct val="100000"/>
              </a:lnSpc>
              <a:spcAft>
                <a:spcPts val="1800"/>
              </a:spcAft>
              <a:buClr>
                <a:schemeClr val="accent5"/>
              </a:buClr>
              <a:buNone/>
              <a:defRPr/>
            </a:lvl5pPr>
          </a:lstStyle>
          <a:p>
            <a:pPr lvl="0"/>
            <a:r>
              <a:rPr lang="en-GB" noProof="0" dirty="0"/>
              <a:t>Insert text</a:t>
            </a:r>
          </a:p>
        </p:txBody>
      </p:sp>
      <p:cxnSp>
        <p:nvCxnSpPr>
          <p:cNvPr id="7" name="Straight Connector 6"/>
          <p:cNvCxnSpPr/>
          <p:nvPr userDrawn="1"/>
        </p:nvCxnSpPr>
        <p:spPr>
          <a:xfrm flipH="1">
            <a:off x="55608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640958" y="575221"/>
            <a:ext cx="7979167" cy="782357"/>
          </a:xfrm>
          <a:prstGeom prst="rect">
            <a:avLst/>
          </a:prstGeom>
        </p:spPr>
        <p:txBody>
          <a:bodyPr vert="horz" lIns="91440" tIns="45720" rIns="91440" bIns="0" rtlCol="0" anchor="b" anchorCtr="0">
            <a:noAutofit/>
          </a:bodyPr>
          <a:lstStyle>
            <a:lvl1pPr>
              <a:defRPr sz="3600"/>
            </a:lvl1pPr>
          </a:lstStyle>
          <a:p>
            <a:r>
              <a:rPr lang="en-GB" noProof="0" dirty="0"/>
              <a:t>Click to edit Master title style</a:t>
            </a:r>
          </a:p>
        </p:txBody>
      </p:sp>
    </p:spTree>
    <p:extLst>
      <p:ext uri="{BB962C8B-B14F-4D97-AF65-F5344CB8AC3E}">
        <p14:creationId xmlns:p14="http://schemas.microsoft.com/office/powerpoint/2010/main" val="30423415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59880" y="1825626"/>
            <a:ext cx="3945731" cy="4170363"/>
          </a:xfrm>
          <a:prstGeom prst="rect">
            <a:avLst/>
          </a:prstGeom>
          <a:noFill/>
        </p:spPr>
        <p:txBody>
          <a:bodyPr>
            <a:noAutofit/>
          </a:bodyPr>
          <a:lstStyle>
            <a:lvl1pPr marL="0" indent="0">
              <a:buClr>
                <a:schemeClr val="accent5"/>
              </a:buClr>
              <a:buFont typeface="Arial"/>
              <a:buNone/>
              <a:defRPr sz="2000"/>
            </a:lvl1pPr>
          </a:lstStyle>
          <a:p>
            <a:pPr lvl="0"/>
            <a:endParaRPr lang="en-GB" noProof="0" dirty="0"/>
          </a:p>
        </p:txBody>
      </p:sp>
      <p:cxnSp>
        <p:nvCxnSpPr>
          <p:cNvPr id="8" name="Straight Connector 7"/>
          <p:cNvCxnSpPr/>
          <p:nvPr userDrawn="1"/>
        </p:nvCxnSpPr>
        <p:spPr>
          <a:xfrm flipH="1">
            <a:off x="55608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0" hasCustomPrompt="1"/>
          </p:nvPr>
        </p:nvSpPr>
        <p:spPr>
          <a:xfrm>
            <a:off x="549275" y="1825625"/>
            <a:ext cx="3929091" cy="4170363"/>
          </a:xfrm>
          <a:prstGeom prst="rect">
            <a:avLst/>
          </a:prstGeom>
        </p:spPr>
        <p:txBody>
          <a:bodyPr>
            <a:noAutofit/>
          </a:bodyPr>
          <a:lstStyle>
            <a:lvl1pPr marL="0" marR="0" indent="-342900" algn="l" defTabSz="914400" rtl="0" eaLnBrk="1" fontAlgn="auto" latinLnBrk="0" hangingPunct="1">
              <a:lnSpc>
                <a:spcPct val="100000"/>
              </a:lnSpc>
              <a:spcBef>
                <a:spcPts val="0"/>
              </a:spcBef>
              <a:spcAft>
                <a:spcPts val="1800"/>
              </a:spcAft>
              <a:buClr>
                <a:schemeClr val="accent5"/>
              </a:buClr>
              <a:buSzTx/>
              <a:buFont typeface="Arial"/>
              <a:buNone/>
              <a:tabLst/>
              <a:defRPr sz="2000" baseline="0"/>
            </a:lvl1pPr>
            <a:lvl2pPr>
              <a:lnSpc>
                <a:spcPct val="100000"/>
              </a:lnSpc>
              <a:spcAft>
                <a:spcPts val="1800"/>
              </a:spcAft>
              <a:buClr>
                <a:schemeClr val="accent5"/>
              </a:buClr>
              <a:buNone/>
              <a:defRPr/>
            </a:lvl2pPr>
            <a:lvl3pPr>
              <a:lnSpc>
                <a:spcPct val="100000"/>
              </a:lnSpc>
              <a:spcAft>
                <a:spcPts val="1800"/>
              </a:spcAft>
              <a:buClr>
                <a:schemeClr val="accent5"/>
              </a:buClr>
              <a:buNone/>
              <a:defRPr/>
            </a:lvl3pPr>
            <a:lvl4pPr>
              <a:lnSpc>
                <a:spcPct val="100000"/>
              </a:lnSpc>
              <a:spcAft>
                <a:spcPts val="1800"/>
              </a:spcAft>
              <a:buClr>
                <a:schemeClr val="accent5"/>
              </a:buClr>
              <a:buNone/>
              <a:defRPr/>
            </a:lvl4pPr>
            <a:lvl5pPr>
              <a:lnSpc>
                <a:spcPct val="100000"/>
              </a:lnSpc>
              <a:spcAft>
                <a:spcPts val="1800"/>
              </a:spcAft>
              <a:buClr>
                <a:schemeClr val="accent5"/>
              </a:buClr>
              <a:buNone/>
              <a:defRPr/>
            </a:lvl5pPr>
          </a:lstStyle>
          <a:p>
            <a:pPr marL="0" marR="0" lvl="0" indent="-342900" algn="l" defTabSz="914400" rtl="0" eaLnBrk="1" fontAlgn="auto" latinLnBrk="0" hangingPunct="1">
              <a:lnSpc>
                <a:spcPct val="100000"/>
              </a:lnSpc>
              <a:spcBef>
                <a:spcPts val="0"/>
              </a:spcBef>
              <a:spcAft>
                <a:spcPts val="1800"/>
              </a:spcAft>
              <a:buClr>
                <a:schemeClr val="accent5"/>
              </a:buClr>
              <a:buSzTx/>
              <a:buFont typeface="Arial"/>
              <a:buNone/>
              <a:tabLst/>
              <a:defRPr/>
            </a:pPr>
            <a:r>
              <a:rPr lang="en-GB" noProof="0" dirty="0"/>
              <a:t>Insert text</a:t>
            </a:r>
          </a:p>
          <a:p>
            <a:pPr marL="0" marR="0" lvl="0" indent="-342900" algn="l" defTabSz="914400" rtl="0" eaLnBrk="1" fontAlgn="auto" latinLnBrk="0" hangingPunct="1">
              <a:lnSpc>
                <a:spcPct val="100000"/>
              </a:lnSpc>
              <a:spcBef>
                <a:spcPts val="0"/>
              </a:spcBef>
              <a:spcAft>
                <a:spcPts val="1800"/>
              </a:spcAft>
              <a:buClr>
                <a:schemeClr val="accent5"/>
              </a:buClr>
              <a:buSzTx/>
              <a:buFont typeface="Arial"/>
              <a:buNone/>
              <a:tabLst/>
              <a:defRPr/>
            </a:pPr>
            <a:endParaRPr lang="en-GB" noProof="0" dirty="0"/>
          </a:p>
          <a:p>
            <a:pPr lvl="0"/>
            <a:endParaRPr lang="en-GB" noProof="0" dirty="0"/>
          </a:p>
        </p:txBody>
      </p:sp>
      <p:sp>
        <p:nvSpPr>
          <p:cNvPr id="10" name="Title Placeholder 1"/>
          <p:cNvSpPr>
            <a:spLocks noGrp="1"/>
          </p:cNvSpPr>
          <p:nvPr>
            <p:ph type="title"/>
          </p:nvPr>
        </p:nvSpPr>
        <p:spPr>
          <a:xfrm>
            <a:off x="640958" y="575221"/>
            <a:ext cx="7979167" cy="782357"/>
          </a:xfrm>
          <a:prstGeom prst="rect">
            <a:avLst/>
          </a:prstGeom>
        </p:spPr>
        <p:txBody>
          <a:bodyPr vert="horz" lIns="91440" tIns="45720" rIns="91440" bIns="0" rtlCol="0" anchor="b" anchorCtr="0">
            <a:noAutofit/>
          </a:bodyPr>
          <a:lstStyle>
            <a:lvl1pPr>
              <a:defRPr sz="3600"/>
            </a:lvl1pPr>
          </a:lstStyle>
          <a:p>
            <a:r>
              <a:rPr lang="en-GB" noProof="0" dirty="0"/>
              <a:t>Click to edit Master title style</a:t>
            </a:r>
          </a:p>
        </p:txBody>
      </p:sp>
    </p:spTree>
    <p:extLst>
      <p:ext uri="{BB962C8B-B14F-4D97-AF65-F5344CB8AC3E}">
        <p14:creationId xmlns:p14="http://schemas.microsoft.com/office/powerpoint/2010/main" val="280383927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8" name="Content Placeholder 2"/>
          <p:cNvSpPr>
            <a:spLocks noGrp="1"/>
          </p:cNvSpPr>
          <p:nvPr>
            <p:ph idx="11" hasCustomPrompt="1"/>
          </p:nvPr>
        </p:nvSpPr>
        <p:spPr>
          <a:xfrm>
            <a:off x="4659878" y="1825625"/>
            <a:ext cx="3945733" cy="4170363"/>
          </a:xfrm>
          <a:prstGeom prst="rect">
            <a:avLst/>
          </a:prstGeom>
        </p:spPr>
        <p:txBody>
          <a:bodyPr>
            <a:noAutofit/>
          </a:bodyPr>
          <a:lstStyle>
            <a:lvl1pPr marL="0" indent="-342900">
              <a:lnSpc>
                <a:spcPct val="100000"/>
              </a:lnSpc>
              <a:spcBef>
                <a:spcPts val="0"/>
              </a:spcBef>
              <a:spcAft>
                <a:spcPts val="1800"/>
              </a:spcAft>
              <a:buClr>
                <a:schemeClr val="accent5"/>
              </a:buClr>
              <a:buFont typeface="Arial"/>
              <a:buNone/>
              <a:defRPr sz="2000" strike="noStrike"/>
            </a:lvl1pPr>
            <a:lvl2pPr>
              <a:lnSpc>
                <a:spcPct val="100000"/>
              </a:lnSpc>
              <a:spcAft>
                <a:spcPts val="1800"/>
              </a:spcAft>
              <a:buClr>
                <a:schemeClr val="accent5"/>
              </a:buClr>
              <a:defRPr strike="noStrike"/>
            </a:lvl2pPr>
            <a:lvl3pPr>
              <a:lnSpc>
                <a:spcPct val="100000"/>
              </a:lnSpc>
              <a:spcAft>
                <a:spcPts val="1800"/>
              </a:spcAft>
              <a:buClr>
                <a:schemeClr val="accent5"/>
              </a:buClr>
              <a:defRPr strike="noStrike"/>
            </a:lvl3pPr>
            <a:lvl4pPr>
              <a:lnSpc>
                <a:spcPct val="100000"/>
              </a:lnSpc>
              <a:spcAft>
                <a:spcPts val="1800"/>
              </a:spcAft>
              <a:buClr>
                <a:schemeClr val="accent5"/>
              </a:buClr>
              <a:defRPr strike="noStrike"/>
            </a:lvl4pPr>
            <a:lvl5pPr>
              <a:lnSpc>
                <a:spcPct val="100000"/>
              </a:lnSpc>
              <a:spcAft>
                <a:spcPts val="1800"/>
              </a:spcAft>
              <a:buClr>
                <a:schemeClr val="accent5"/>
              </a:buClr>
              <a:defRPr strike="noStrike"/>
            </a:lvl5pPr>
          </a:lstStyle>
          <a:p>
            <a:pPr lvl="0"/>
            <a:r>
              <a:rPr lang="en-GB" noProof="0" dirty="0"/>
              <a:t>Insert text</a:t>
            </a:r>
          </a:p>
        </p:txBody>
      </p:sp>
      <p:cxnSp>
        <p:nvCxnSpPr>
          <p:cNvPr id="9" name="Straight Connector 8"/>
          <p:cNvCxnSpPr/>
          <p:nvPr userDrawn="1"/>
        </p:nvCxnSpPr>
        <p:spPr>
          <a:xfrm flipH="1">
            <a:off x="55608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0" hasCustomPrompt="1"/>
          </p:nvPr>
        </p:nvSpPr>
        <p:spPr>
          <a:xfrm>
            <a:off x="549275" y="1825625"/>
            <a:ext cx="3929091" cy="4170363"/>
          </a:xfrm>
          <a:prstGeom prst="rect">
            <a:avLst/>
          </a:prstGeom>
        </p:spPr>
        <p:txBody>
          <a:bodyPr>
            <a:noAutofit/>
          </a:bodyPr>
          <a:lstStyle>
            <a:lvl1pPr marL="0" indent="-342900">
              <a:lnSpc>
                <a:spcPct val="100000"/>
              </a:lnSpc>
              <a:spcBef>
                <a:spcPts val="0"/>
              </a:spcBef>
              <a:spcAft>
                <a:spcPts val="1800"/>
              </a:spcAft>
              <a:buClr>
                <a:schemeClr val="accent5"/>
              </a:buClr>
              <a:buFont typeface="Arial" pitchFamily="34" charset="0"/>
              <a:buNone/>
              <a:defRPr sz="2000" baseline="0"/>
            </a:lvl1pPr>
            <a:lvl2pPr>
              <a:lnSpc>
                <a:spcPct val="100000"/>
              </a:lnSpc>
              <a:spcAft>
                <a:spcPts val="1800"/>
              </a:spcAft>
              <a:buClr>
                <a:schemeClr val="accent5"/>
              </a:buClr>
              <a:defRPr/>
            </a:lvl2pPr>
            <a:lvl3pPr>
              <a:lnSpc>
                <a:spcPct val="100000"/>
              </a:lnSpc>
              <a:spcAft>
                <a:spcPts val="1800"/>
              </a:spcAft>
              <a:buClr>
                <a:schemeClr val="accent5"/>
              </a:buClr>
              <a:defRPr/>
            </a:lvl3pPr>
            <a:lvl4pPr>
              <a:lnSpc>
                <a:spcPct val="100000"/>
              </a:lnSpc>
              <a:spcAft>
                <a:spcPts val="1800"/>
              </a:spcAft>
              <a:buClr>
                <a:schemeClr val="accent5"/>
              </a:buClr>
              <a:defRPr/>
            </a:lvl4pPr>
            <a:lvl5pPr>
              <a:lnSpc>
                <a:spcPct val="100000"/>
              </a:lnSpc>
              <a:spcAft>
                <a:spcPts val="1800"/>
              </a:spcAft>
              <a:buClr>
                <a:schemeClr val="accent5"/>
              </a:buClr>
              <a:defRPr/>
            </a:lvl5pPr>
          </a:lstStyle>
          <a:p>
            <a:pPr lvl="0"/>
            <a:r>
              <a:rPr lang="en-GB" noProof="0" dirty="0"/>
              <a:t>Insert text</a:t>
            </a:r>
          </a:p>
        </p:txBody>
      </p:sp>
      <p:sp>
        <p:nvSpPr>
          <p:cNvPr id="10" name="Title Placeholder 1"/>
          <p:cNvSpPr>
            <a:spLocks noGrp="1"/>
          </p:cNvSpPr>
          <p:nvPr>
            <p:ph type="title"/>
          </p:nvPr>
        </p:nvSpPr>
        <p:spPr>
          <a:xfrm>
            <a:off x="640958" y="575221"/>
            <a:ext cx="7979167" cy="782357"/>
          </a:xfrm>
          <a:prstGeom prst="rect">
            <a:avLst/>
          </a:prstGeom>
        </p:spPr>
        <p:txBody>
          <a:bodyPr vert="horz" lIns="91440" tIns="45720" rIns="91440" bIns="0" rtlCol="0" anchor="b" anchorCtr="0">
            <a:noAutofit/>
          </a:bodyPr>
          <a:lstStyle>
            <a:lvl1pPr>
              <a:defRPr sz="3600"/>
            </a:lvl1pPr>
          </a:lstStyle>
          <a:p>
            <a:r>
              <a:rPr lang="en-GB" noProof="0" dirty="0"/>
              <a:t>Click to edit Master title style</a:t>
            </a:r>
          </a:p>
        </p:txBody>
      </p:sp>
    </p:spTree>
    <p:extLst>
      <p:ext uri="{BB962C8B-B14F-4D97-AF65-F5344CB8AC3E}">
        <p14:creationId xmlns:p14="http://schemas.microsoft.com/office/powerpoint/2010/main" val="124677452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49275" y="1825626"/>
            <a:ext cx="2592000" cy="4170363"/>
          </a:xfrm>
          <a:prstGeom prst="rect">
            <a:avLst/>
          </a:prstGeom>
        </p:spPr>
        <p:txBody>
          <a:bodyPr>
            <a:noAutofit/>
          </a:bodyPr>
          <a:lstStyle>
            <a:lvl1pPr marL="0" indent="-342900">
              <a:buClr>
                <a:schemeClr val="accent5"/>
              </a:buClr>
              <a:buFont typeface="Arial"/>
              <a:buNone/>
              <a:defRPr sz="2000" baseline="0"/>
            </a:lvl1pPr>
            <a:lvl2pPr>
              <a:buClr>
                <a:schemeClr val="accent5"/>
              </a:buClr>
              <a:buNone/>
              <a:defRPr/>
            </a:lvl2pPr>
            <a:lvl3pPr>
              <a:buClr>
                <a:schemeClr val="accent5"/>
              </a:buClr>
              <a:buNone/>
              <a:defRPr/>
            </a:lvl3pPr>
            <a:lvl4pPr>
              <a:buClr>
                <a:schemeClr val="accent5"/>
              </a:buClr>
              <a:buNone/>
              <a:defRPr/>
            </a:lvl4pPr>
            <a:lvl5pPr>
              <a:buClr>
                <a:schemeClr val="accent5"/>
              </a:buClr>
              <a:buNone/>
              <a:defRPr/>
            </a:lvl5pPr>
          </a:lstStyle>
          <a:p>
            <a:pPr lvl="0"/>
            <a:r>
              <a:rPr lang="en-GB" noProof="0" dirty="0"/>
              <a:t>Insert text</a:t>
            </a:r>
          </a:p>
        </p:txBody>
      </p:sp>
      <p:sp>
        <p:nvSpPr>
          <p:cNvPr id="9" name="Content Placeholder 2"/>
          <p:cNvSpPr>
            <a:spLocks noGrp="1"/>
          </p:cNvSpPr>
          <p:nvPr>
            <p:ph sz="half" idx="13" hasCustomPrompt="1"/>
          </p:nvPr>
        </p:nvSpPr>
        <p:spPr>
          <a:xfrm>
            <a:off x="3276000" y="1825625"/>
            <a:ext cx="2592000" cy="4170363"/>
          </a:xfrm>
          <a:prstGeom prst="rect">
            <a:avLst/>
          </a:prstGeom>
        </p:spPr>
        <p:txBody>
          <a:bodyPr>
            <a:noAutofit/>
          </a:bodyPr>
          <a:lstStyle>
            <a:lvl1pPr marL="0" marR="0" indent="-342900" algn="l" defTabSz="914400" rtl="0" eaLnBrk="1" fontAlgn="auto" latinLnBrk="0" hangingPunct="1">
              <a:lnSpc>
                <a:spcPct val="100000"/>
              </a:lnSpc>
              <a:spcBef>
                <a:spcPts val="0"/>
              </a:spcBef>
              <a:spcAft>
                <a:spcPts val="1800"/>
              </a:spcAft>
              <a:buClr>
                <a:schemeClr val="accent5"/>
              </a:buClr>
              <a:buSzTx/>
              <a:buFont typeface="Arial"/>
              <a:buNone/>
              <a:tabLst/>
              <a:defRPr sz="2000"/>
            </a:lvl1pPr>
            <a:lvl2pPr>
              <a:buClr>
                <a:schemeClr val="accent5"/>
              </a:buClr>
              <a:defRPr/>
            </a:lvl2pPr>
            <a:lvl3pPr>
              <a:buClr>
                <a:schemeClr val="accent5"/>
              </a:buClr>
              <a:defRPr/>
            </a:lvl3pPr>
            <a:lvl4pPr>
              <a:buClr>
                <a:schemeClr val="accent5"/>
              </a:buClr>
              <a:defRPr/>
            </a:lvl4pPr>
            <a:lvl5pPr>
              <a:buClr>
                <a:schemeClr val="accent5"/>
              </a:buClr>
              <a:defRPr/>
            </a:lvl5pPr>
          </a:lstStyle>
          <a:p>
            <a:pPr marL="342900" marR="0" lvl="0" indent="-342900" algn="l" defTabSz="914400" rtl="0" eaLnBrk="1" fontAlgn="auto" latinLnBrk="0" hangingPunct="1">
              <a:lnSpc>
                <a:spcPct val="100000"/>
              </a:lnSpc>
              <a:spcBef>
                <a:spcPts val="0"/>
              </a:spcBef>
              <a:spcAft>
                <a:spcPts val="1800"/>
              </a:spcAft>
              <a:buClr>
                <a:schemeClr val="accent5"/>
              </a:buClr>
              <a:buSzTx/>
              <a:buFont typeface="Arial"/>
              <a:buNone/>
              <a:tabLst/>
              <a:defRPr/>
            </a:pPr>
            <a:r>
              <a:rPr lang="en-GB" noProof="0" dirty="0"/>
              <a:t>Insert text</a:t>
            </a:r>
          </a:p>
        </p:txBody>
      </p:sp>
      <p:sp>
        <p:nvSpPr>
          <p:cNvPr id="7" name="Content Placeholder 2"/>
          <p:cNvSpPr>
            <a:spLocks noGrp="1"/>
          </p:cNvSpPr>
          <p:nvPr>
            <p:ph sz="half" idx="15" hasCustomPrompt="1"/>
          </p:nvPr>
        </p:nvSpPr>
        <p:spPr>
          <a:xfrm>
            <a:off x="6007586" y="1825625"/>
            <a:ext cx="2592000" cy="4170363"/>
          </a:xfrm>
          <a:prstGeom prst="rect">
            <a:avLst/>
          </a:prstGeom>
        </p:spPr>
        <p:txBody>
          <a:bodyPr>
            <a:noAutofit/>
          </a:bodyPr>
          <a:lstStyle>
            <a:lvl1pPr marL="0" marR="0" indent="-342900" algn="l" defTabSz="914400" rtl="0" eaLnBrk="1" fontAlgn="auto" latinLnBrk="0" hangingPunct="1">
              <a:lnSpc>
                <a:spcPct val="100000"/>
              </a:lnSpc>
              <a:spcBef>
                <a:spcPts val="0"/>
              </a:spcBef>
              <a:spcAft>
                <a:spcPts val="1800"/>
              </a:spcAft>
              <a:buClr>
                <a:schemeClr val="accent5"/>
              </a:buClr>
              <a:buSzTx/>
              <a:buFont typeface="Arial"/>
              <a:buNone/>
              <a:tabLst/>
              <a:defRPr sz="2000"/>
            </a:lvl1pPr>
            <a:lvl2pPr>
              <a:buClr>
                <a:schemeClr val="accent5"/>
              </a:buClr>
              <a:defRPr/>
            </a:lvl2pPr>
            <a:lvl3pPr>
              <a:buClr>
                <a:schemeClr val="accent5"/>
              </a:buClr>
              <a:defRPr/>
            </a:lvl3pPr>
            <a:lvl4pPr>
              <a:buClr>
                <a:schemeClr val="accent5"/>
              </a:buClr>
              <a:defRPr/>
            </a:lvl4pPr>
            <a:lvl5pPr>
              <a:buClr>
                <a:schemeClr val="accent5"/>
              </a:buClr>
              <a:defRPr/>
            </a:lvl5pPr>
          </a:lstStyle>
          <a:p>
            <a:pPr marL="342900" marR="0" lvl="0" indent="-342900" algn="l" defTabSz="914400" rtl="0" eaLnBrk="1" fontAlgn="auto" latinLnBrk="0" hangingPunct="1">
              <a:lnSpc>
                <a:spcPct val="100000"/>
              </a:lnSpc>
              <a:spcBef>
                <a:spcPts val="0"/>
              </a:spcBef>
              <a:spcAft>
                <a:spcPts val="1800"/>
              </a:spcAft>
              <a:buClr>
                <a:schemeClr val="accent5"/>
              </a:buClr>
              <a:buSzTx/>
              <a:buFont typeface="Arial"/>
              <a:buNone/>
              <a:tabLst/>
              <a:defRPr/>
            </a:pPr>
            <a:r>
              <a:rPr lang="en-GB" noProof="0" dirty="0"/>
              <a:t>Insert text</a:t>
            </a:r>
          </a:p>
        </p:txBody>
      </p:sp>
      <p:sp>
        <p:nvSpPr>
          <p:cNvPr id="11" name="Title Placeholder 1"/>
          <p:cNvSpPr>
            <a:spLocks noGrp="1"/>
          </p:cNvSpPr>
          <p:nvPr>
            <p:ph type="title"/>
          </p:nvPr>
        </p:nvSpPr>
        <p:spPr>
          <a:xfrm>
            <a:off x="640958" y="575221"/>
            <a:ext cx="7979167" cy="782357"/>
          </a:xfrm>
          <a:prstGeom prst="rect">
            <a:avLst/>
          </a:prstGeom>
        </p:spPr>
        <p:txBody>
          <a:bodyPr vert="horz" lIns="91440" tIns="45720" rIns="91440" bIns="0" rtlCol="0" anchor="b" anchorCtr="0">
            <a:noAutofit/>
          </a:bodyPr>
          <a:lstStyle>
            <a:lvl1pPr>
              <a:defRPr sz="3600"/>
            </a:lvl1pPr>
          </a:lstStyle>
          <a:p>
            <a:r>
              <a:rPr lang="en-GB" noProof="0" dirty="0"/>
              <a:t>Click to edit Master title style</a:t>
            </a:r>
          </a:p>
        </p:txBody>
      </p:sp>
      <p:cxnSp>
        <p:nvCxnSpPr>
          <p:cNvPr id="8" name="Straight Connector 7"/>
          <p:cNvCxnSpPr/>
          <p:nvPr userDrawn="1"/>
        </p:nvCxnSpPr>
        <p:spPr>
          <a:xfrm flipH="1">
            <a:off x="55608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1010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3564" y="1681163"/>
            <a:ext cx="3924000" cy="823912"/>
          </a:xfrm>
          <a:prstGeom prst="rect">
            <a:avLst/>
          </a:prstGeom>
        </p:spPr>
        <p:txBody>
          <a:bodyPr wrap="square" anchor="b">
            <a:noAutofit/>
          </a:bodyPr>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Edit Master text styles</a:t>
            </a:r>
          </a:p>
        </p:txBody>
      </p:sp>
      <p:sp>
        <p:nvSpPr>
          <p:cNvPr id="4" name="Content Placeholder 3"/>
          <p:cNvSpPr>
            <a:spLocks noGrp="1"/>
          </p:cNvSpPr>
          <p:nvPr>
            <p:ph sz="half" idx="2" hasCustomPrompt="1"/>
          </p:nvPr>
        </p:nvSpPr>
        <p:spPr>
          <a:xfrm>
            <a:off x="563564" y="2597728"/>
            <a:ext cx="3924000" cy="3398261"/>
          </a:xfrm>
          <a:prstGeom prst="rect">
            <a:avLst/>
          </a:prstGeom>
        </p:spPr>
        <p:txBody>
          <a:bodyPr wrap="square">
            <a:noAutofit/>
          </a:bodyPr>
          <a:lstStyle>
            <a:lvl1pPr marL="0" indent="-342900">
              <a:buClr>
                <a:schemeClr val="accent5"/>
              </a:buClr>
              <a:buFont typeface="Arial"/>
              <a:buNone/>
              <a:defRPr sz="2000"/>
            </a:lvl1pPr>
            <a:lvl2pPr>
              <a:buClr>
                <a:schemeClr val="accent5"/>
              </a:buClr>
              <a:buNone/>
              <a:defRPr/>
            </a:lvl2pPr>
            <a:lvl3pPr>
              <a:buClr>
                <a:schemeClr val="accent5"/>
              </a:buClr>
              <a:buNone/>
              <a:defRPr/>
            </a:lvl3pPr>
            <a:lvl4pPr>
              <a:buClr>
                <a:schemeClr val="accent5"/>
              </a:buClr>
              <a:buNone/>
              <a:defRPr/>
            </a:lvl4pPr>
            <a:lvl5pPr>
              <a:buClr>
                <a:schemeClr val="accent5"/>
              </a:buClr>
              <a:buNone/>
              <a:defRPr/>
            </a:lvl5pPr>
          </a:lstStyle>
          <a:p>
            <a:pPr lvl="0"/>
            <a:r>
              <a:rPr lang="en-GB" noProof="0" dirty="0"/>
              <a:t>Insert text</a:t>
            </a:r>
          </a:p>
        </p:txBody>
      </p:sp>
      <p:sp>
        <p:nvSpPr>
          <p:cNvPr id="5" name="Text Placeholder 4"/>
          <p:cNvSpPr>
            <a:spLocks noGrp="1"/>
          </p:cNvSpPr>
          <p:nvPr>
            <p:ph type="body" sz="quarter" idx="3"/>
          </p:nvPr>
        </p:nvSpPr>
        <p:spPr>
          <a:xfrm>
            <a:off x="4645549" y="1681163"/>
            <a:ext cx="3945548" cy="823912"/>
          </a:xfrm>
          <a:prstGeom prst="rect">
            <a:avLst/>
          </a:prstGeom>
          <a:noFill/>
        </p:spPr>
        <p:txBody>
          <a:bodyPr wrap="square" anchor="b">
            <a:noAutofit/>
          </a:bodyPr>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Edit Master text styles</a:t>
            </a:r>
          </a:p>
        </p:txBody>
      </p:sp>
      <p:sp>
        <p:nvSpPr>
          <p:cNvPr id="6" name="Content Placeholder 5"/>
          <p:cNvSpPr>
            <a:spLocks noGrp="1"/>
          </p:cNvSpPr>
          <p:nvPr>
            <p:ph sz="quarter" idx="4" hasCustomPrompt="1"/>
          </p:nvPr>
        </p:nvSpPr>
        <p:spPr>
          <a:xfrm>
            <a:off x="4645549" y="2597728"/>
            <a:ext cx="3945548" cy="3398261"/>
          </a:xfrm>
          <a:prstGeom prst="rect">
            <a:avLst/>
          </a:prstGeom>
        </p:spPr>
        <p:txBody>
          <a:bodyPr wrap="square">
            <a:noAutofit/>
          </a:bodyPr>
          <a:lstStyle>
            <a:lvl1pPr marL="0" indent="-342900">
              <a:buClr>
                <a:schemeClr val="accent5"/>
              </a:buClr>
              <a:buFont typeface="Arial"/>
              <a:buNone/>
              <a:defRPr sz="2000"/>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noProof="0" dirty="0"/>
              <a:t>Insert text</a:t>
            </a:r>
          </a:p>
        </p:txBody>
      </p:sp>
      <p:sp>
        <p:nvSpPr>
          <p:cNvPr id="11" name="Title Placeholder 1"/>
          <p:cNvSpPr>
            <a:spLocks noGrp="1"/>
          </p:cNvSpPr>
          <p:nvPr>
            <p:ph type="title"/>
          </p:nvPr>
        </p:nvSpPr>
        <p:spPr>
          <a:xfrm>
            <a:off x="640958" y="575221"/>
            <a:ext cx="7979167" cy="782357"/>
          </a:xfrm>
          <a:prstGeom prst="rect">
            <a:avLst/>
          </a:prstGeom>
        </p:spPr>
        <p:txBody>
          <a:bodyPr vert="horz" lIns="91440" tIns="45720" rIns="91440" bIns="0" rtlCol="0" anchor="b" anchorCtr="0">
            <a:noAutofit/>
          </a:bodyPr>
          <a:lstStyle>
            <a:lvl1pPr>
              <a:defRPr sz="3600"/>
            </a:lvl1pPr>
          </a:lstStyle>
          <a:p>
            <a:r>
              <a:rPr lang="en-GB" noProof="0" dirty="0"/>
              <a:t>Click to edit Master title style</a:t>
            </a:r>
          </a:p>
        </p:txBody>
      </p:sp>
      <p:cxnSp>
        <p:nvCxnSpPr>
          <p:cNvPr id="8" name="Straight Connector 7"/>
          <p:cNvCxnSpPr/>
          <p:nvPr userDrawn="1"/>
        </p:nvCxnSpPr>
        <p:spPr>
          <a:xfrm flipH="1">
            <a:off x="55608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6941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photo">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0" y="1750540"/>
            <a:ext cx="9144000" cy="4245448"/>
          </a:xfrm>
          <a:prstGeom prst="rect">
            <a:avLst/>
          </a:prstGeom>
          <a:solidFill>
            <a:schemeClr val="bg2"/>
          </a:solidFill>
        </p:spPr>
        <p:txBody>
          <a:bodyPr/>
          <a:lstStyle>
            <a:lvl1pPr marL="0" indent="0">
              <a:buNone/>
              <a:defRPr/>
            </a:lvl1pPr>
          </a:lstStyle>
          <a:p>
            <a:endParaRPr lang="en-GB" noProof="0"/>
          </a:p>
        </p:txBody>
      </p:sp>
      <p:sp>
        <p:nvSpPr>
          <p:cNvPr id="8" name="Title Placeholder 1"/>
          <p:cNvSpPr>
            <a:spLocks noGrp="1"/>
          </p:cNvSpPr>
          <p:nvPr>
            <p:ph type="title"/>
          </p:nvPr>
        </p:nvSpPr>
        <p:spPr>
          <a:xfrm>
            <a:off x="640958" y="575221"/>
            <a:ext cx="7979167" cy="782357"/>
          </a:xfrm>
          <a:prstGeom prst="rect">
            <a:avLst/>
          </a:prstGeom>
        </p:spPr>
        <p:txBody>
          <a:bodyPr vert="horz" lIns="91440" tIns="45720" rIns="91440" bIns="0" rtlCol="0" anchor="b" anchorCtr="0">
            <a:noAutofit/>
          </a:bodyPr>
          <a:lstStyle>
            <a:lvl1pPr>
              <a:defRPr sz="3600"/>
            </a:lvl1pPr>
          </a:lstStyle>
          <a:p>
            <a:r>
              <a:rPr lang="en-GB" noProof="0" dirty="0"/>
              <a:t>Click to edit Master title style</a:t>
            </a:r>
          </a:p>
        </p:txBody>
      </p:sp>
      <p:cxnSp>
        <p:nvCxnSpPr>
          <p:cNvPr id="7" name="Straight Connector 6"/>
          <p:cNvCxnSpPr/>
          <p:nvPr userDrawn="1"/>
        </p:nvCxnSpPr>
        <p:spPr>
          <a:xfrm flipH="1">
            <a:off x="55608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30153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793"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8" descr="EC-JRC-logo_horizontal_EN_pos_transparent-background.png"/>
          <p:cNvPicPr>
            <a:picLocks noChangeAspect="1"/>
          </p:cNvPicPr>
          <p:nvPr userDrawn="1"/>
        </p:nvPicPr>
        <p:blipFill rotWithShape="1">
          <a:blip r:embed="rId19" cstate="print">
            <a:extLst>
              <a:ext uri="{28A0092B-C50C-407E-A947-70E740481C1C}">
                <a14:useLocalDpi xmlns:a14="http://schemas.microsoft.com/office/drawing/2010/main" val="0"/>
              </a:ext>
            </a:extLst>
          </a:blip>
          <a:srcRect l="6902" t="10944" r="6669" b="9113"/>
          <a:stretch/>
        </p:blipFill>
        <p:spPr>
          <a:xfrm>
            <a:off x="6897932" y="6177847"/>
            <a:ext cx="1727997" cy="467228"/>
          </a:xfrm>
          <a:prstGeom prst="rect">
            <a:avLst/>
          </a:prstGeom>
        </p:spPr>
      </p:pic>
      <p:sp>
        <p:nvSpPr>
          <p:cNvPr id="9" name="TextBox 8"/>
          <p:cNvSpPr txBox="1"/>
          <p:nvPr userDrawn="1"/>
        </p:nvSpPr>
        <p:spPr>
          <a:xfrm>
            <a:off x="664566" y="6436338"/>
            <a:ext cx="444383" cy="276999"/>
          </a:xfrm>
          <a:prstGeom prst="rect">
            <a:avLst/>
          </a:prstGeom>
          <a:noFill/>
        </p:spPr>
        <p:txBody>
          <a:bodyPr wrap="square" lIns="0" rIns="0" rtlCol="0">
            <a:spAutoFit/>
          </a:bodyPr>
          <a:lstStyle/>
          <a:p>
            <a:pPr marL="0" indent="0" algn="l">
              <a:buClr>
                <a:schemeClr val="accent5"/>
              </a:buClr>
              <a:buFont typeface="Arial"/>
              <a:buNone/>
            </a:pPr>
            <a:fld id="{7CDCD853-BF31-41A2-A1D4-0871305F302F}" type="slidenum">
              <a:rPr lang="en-GB" sz="1200" noProof="0" smtClean="0">
                <a:ln>
                  <a:noFill/>
                </a:ln>
                <a:solidFill>
                  <a:schemeClr val="bg1">
                    <a:lumMod val="65000"/>
                  </a:schemeClr>
                </a:solidFill>
              </a:rPr>
              <a:pPr marL="0" indent="0" algn="l">
                <a:buClr>
                  <a:schemeClr val="accent5"/>
                </a:buClr>
                <a:buFont typeface="Arial"/>
                <a:buNone/>
              </a:pPr>
              <a:t>‹#›</a:t>
            </a:fld>
            <a:endParaRPr lang="en-GB" sz="1600" noProof="0" dirty="0">
              <a:ln>
                <a:noFill/>
              </a:ln>
              <a:solidFill>
                <a:schemeClr val="bg1">
                  <a:lumMod val="65000"/>
                </a:schemeClr>
              </a:solidFill>
            </a:endParaRPr>
          </a:p>
        </p:txBody>
      </p:sp>
      <p:cxnSp>
        <p:nvCxnSpPr>
          <p:cNvPr id="10" name="Straight Connector 9"/>
          <p:cNvCxnSpPr/>
          <p:nvPr userDrawn="1"/>
        </p:nvCxnSpPr>
        <p:spPr>
          <a:xfrm>
            <a:off x="570595" y="6411461"/>
            <a:ext cx="1" cy="446539"/>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651" r:id="rId3"/>
    <p:sldLayoutId id="2147483650" r:id="rId4"/>
    <p:sldLayoutId id="2147483660" r:id="rId5"/>
    <p:sldLayoutId id="2147483652" r:id="rId6"/>
    <p:sldLayoutId id="2147483661" r:id="rId7"/>
    <p:sldLayoutId id="2147483653" r:id="rId8"/>
    <p:sldLayoutId id="2147483654" r:id="rId9"/>
    <p:sldLayoutId id="2147483659" r:id="rId10"/>
    <p:sldLayoutId id="2147483658" r:id="rId11"/>
    <p:sldLayoutId id="2147483668" r:id="rId12"/>
    <p:sldLayoutId id="2147483666" r:id="rId13"/>
    <p:sldLayoutId id="2147483667" r:id="rId14"/>
    <p:sldLayoutId id="2147483655" r:id="rId15"/>
    <p:sldLayoutId id="2147483670" r:id="rId16"/>
    <p:sldLayoutId id="2147483669" r:id="rId17"/>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hyperlink" Target="https://pxhere.com/en/photo/994283" TargetMode="External"/><Relationship Id="rId2" Type="http://schemas.openxmlformats.org/officeDocument/2006/relationships/image" Target="../media/image30.jpeg"/><Relationship Id="rId1" Type="http://schemas.openxmlformats.org/officeDocument/2006/relationships/slideLayout" Target="../slideLayouts/slideLayout14.xml"/><Relationship Id="rId6" Type="http://schemas.openxmlformats.org/officeDocument/2006/relationships/hyperlink" Target="https://pxhere.com/en/photo/1631305"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hyperlink" Target="https://pxhere.com/en/photo/994283" TargetMode="External"/><Relationship Id="rId7" Type="http://schemas.openxmlformats.org/officeDocument/2006/relationships/hyperlink" Target="https://ec.europa.eu/jrc/en/publication/eur-scientific-and-technical-research-reports/how-families-handled-emergency-remote-schooling-during-covid-19-lockdown-spring-2020" TargetMode="External"/><Relationship Id="rId2" Type="http://schemas.openxmlformats.org/officeDocument/2006/relationships/hyperlink" Target="https://pxhere.com/en/photo/1631305" TargetMode="External"/><Relationship Id="rId1" Type="http://schemas.openxmlformats.org/officeDocument/2006/relationships/slideLayout" Target="../slideLayouts/slideLayout16.xml"/><Relationship Id="rId6" Type="http://schemas.openxmlformats.org/officeDocument/2006/relationships/hyperlink" Target="https://ec.europa.eu/jrc/en/publication/how-children-10-18-experienced-online-risks-during-covid-19-lockdown-spring-2020"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hyperlink" Target="https://ec.europa.eu/jrc/en/science-update/kidicoti-kids-digital-lives-covid-19-times"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hyperlink" Target="https://ec.europa.eu/jrc/en/publication/eur-scientific-and-technical-research-reports/how-families-handled-emergency-remote-schooling-during-covid-19-lockdown-spring-2020" TargetMode="External"/><Relationship Id="rId4" Type="http://schemas.openxmlformats.org/officeDocument/2006/relationships/hyperlink" Target="https://ec.europa.eu/jrc/en/publication/how-children-10-18-experienced-online-risks-during-covid-19-lockdown-spring-202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Online survey and interviews across </a:t>
            </a:r>
            <a:r>
              <a:rPr lang="en-US" sz="4400" dirty="0" smtClean="0"/>
              <a:t>Europe</a:t>
            </a:r>
            <a:endParaRPr lang="nl-NL" sz="4400" dirty="0"/>
          </a:p>
        </p:txBody>
      </p:sp>
      <p:sp>
        <p:nvSpPr>
          <p:cNvPr id="3" name="Subtitle 2"/>
          <p:cNvSpPr>
            <a:spLocks noGrp="1"/>
          </p:cNvSpPr>
          <p:nvPr>
            <p:ph type="subTitle" idx="1"/>
          </p:nvPr>
        </p:nvSpPr>
        <p:spPr>
          <a:xfrm>
            <a:off x="725714" y="3693219"/>
            <a:ext cx="7894410" cy="897754"/>
          </a:xfrm>
        </p:spPr>
        <p:txBody>
          <a:bodyPr/>
          <a:lstStyle/>
          <a:p>
            <a:r>
              <a:rPr lang="en-US" sz="3600" dirty="0"/>
              <a:t>A snapshot of Children's digital </a:t>
            </a:r>
            <a:r>
              <a:rPr lang="en-US" sz="3600" dirty="0" smtClean="0"/>
              <a:t>lives </a:t>
            </a:r>
            <a:endParaRPr lang="en-US" sz="3600" dirty="0"/>
          </a:p>
          <a:p>
            <a:r>
              <a:rPr lang="en-US" sz="3600" dirty="0" smtClean="0"/>
              <a:t>during </a:t>
            </a:r>
            <a:r>
              <a:rPr lang="en-US" sz="3600" dirty="0"/>
              <a:t>the 1st lockdown </a:t>
            </a:r>
            <a:endParaRPr lang="nl-NL" sz="3600" dirty="0"/>
          </a:p>
        </p:txBody>
      </p:sp>
      <p:sp>
        <p:nvSpPr>
          <p:cNvPr id="4" name="Text Placeholder 3"/>
          <p:cNvSpPr>
            <a:spLocks noGrp="1"/>
          </p:cNvSpPr>
          <p:nvPr>
            <p:ph type="body" sz="quarter" idx="13"/>
          </p:nvPr>
        </p:nvSpPr>
        <p:spPr/>
        <p:txBody>
          <a:bodyPr/>
          <a:lstStyle/>
          <a:p>
            <a:r>
              <a:rPr lang="nl-NL" dirty="0" smtClean="0"/>
              <a:t>Stephane Chaudron</a:t>
            </a:r>
          </a:p>
          <a:p>
            <a:r>
              <a:rPr lang="nl-NL" dirty="0" smtClean="0"/>
              <a:t>CoP on Fairness  - 27 April 2021</a:t>
            </a:r>
          </a:p>
          <a:p>
            <a:r>
              <a:rPr lang="nl-NL" dirty="0" smtClean="0"/>
              <a:t> </a:t>
            </a:r>
            <a:endParaRPr lang="nl-NL" dirty="0"/>
          </a:p>
        </p:txBody>
      </p:sp>
    </p:spTree>
    <p:extLst>
      <p:ext uri="{BB962C8B-B14F-4D97-AF65-F5344CB8AC3E}">
        <p14:creationId xmlns:p14="http://schemas.microsoft.com/office/powerpoint/2010/main" val="4275095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lh6.googleusercontent.com/EcM2h2yR1YgoOCCKdZweSDwR2yrAUBfQAYPrSInl99LeipE6TfRjLeBKPJH0JLyZyzk_QUzocVMvHmbnpX1MsAuynJ7Lb3bVfzVAcG8eoyc8hybqJarxV2t03HUhnDXFZZdTj0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5165" y="2042092"/>
            <a:ext cx="2597883" cy="43388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lh3.googleusercontent.com/W1Nj_fZSECJ9zIRSRNIGrHgDaG7k2KGQM_ySiQayHNJY_H-9YJfOv8qU1TmqyZPK-VzJMvyFnhFglQqfa_o26aaEOvzNtGXHlXf_gHImEOtdQbH0J_h6o2h-LYtV1I-wQvCG9ic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337" y="2040831"/>
            <a:ext cx="2598638" cy="4340086"/>
          </a:xfrm>
          <a:prstGeom prst="rect">
            <a:avLst/>
          </a:prstGeom>
          <a:noFill/>
          <a:extLst>
            <a:ext uri="{909E8E84-426E-40DD-AFC4-6F175D3DCCD1}">
              <a14:hiddenFill xmlns:a14="http://schemas.microsoft.com/office/drawing/2010/main">
                <a:solidFill>
                  <a:srgbClr val="FFFFFF"/>
                </a:solidFill>
              </a14:hiddenFill>
            </a:ext>
          </a:extLst>
        </p:spPr>
      </p:pic>
      <p:sp>
        <p:nvSpPr>
          <p:cNvPr id="16" name="Titolo 15">
            <a:extLst>
              <a:ext uri="{FF2B5EF4-FFF2-40B4-BE49-F238E27FC236}">
                <a16:creationId xmlns:a16="http://schemas.microsoft.com/office/drawing/2014/main" id="{47D9436C-061E-2F40-96E6-28720C563906}"/>
              </a:ext>
            </a:extLst>
          </p:cNvPr>
          <p:cNvSpPr>
            <a:spLocks noGrp="1"/>
          </p:cNvSpPr>
          <p:nvPr>
            <p:ph type="title"/>
          </p:nvPr>
        </p:nvSpPr>
        <p:spPr/>
        <p:txBody>
          <a:bodyPr/>
          <a:lstStyle/>
          <a:p>
            <a:r>
              <a:rPr lang="en-GB" dirty="0"/>
              <a:t>3</a:t>
            </a:r>
            <a:r>
              <a:rPr lang="en-GB" dirty="0" smtClean="0"/>
              <a:t>.2 </a:t>
            </a:r>
            <a:r>
              <a:rPr lang="en-GB" sz="2400" dirty="0" smtClean="0"/>
              <a:t>Being bothered online</a:t>
            </a:r>
            <a:endParaRPr lang="it-IT" dirty="0"/>
          </a:p>
        </p:txBody>
      </p:sp>
      <p:pic>
        <p:nvPicPr>
          <p:cNvPr id="13" name="Picture Placeholder 3"/>
          <p:cNvPicPr>
            <a:picLocks noGrp="1" noChangeAspect="1"/>
          </p:cNvPicPr>
          <p:nvPr>
            <p:ph type="pic" sz="quarter" idx="22"/>
          </p:nvPr>
        </p:nvPicPr>
        <p:blipFill rotWithShape="1">
          <a:blip r:embed="rId5" cstate="print">
            <a:extLst>
              <a:ext uri="{28A0092B-C50C-407E-A947-70E740481C1C}">
                <a14:useLocalDpi xmlns:a14="http://schemas.microsoft.com/office/drawing/2010/main" val="0"/>
              </a:ext>
            </a:extLst>
          </a:blip>
          <a:srcRect l="3130" t="324" r="50889" b="55003"/>
          <a:stretch/>
        </p:blipFill>
        <p:spPr>
          <a:xfrm>
            <a:off x="7336736" y="1519792"/>
            <a:ext cx="915009" cy="992845"/>
          </a:xfrm>
        </p:spPr>
      </p:pic>
      <p:sp>
        <p:nvSpPr>
          <p:cNvPr id="14" name="Segnaposto testo 21">
            <a:extLst>
              <a:ext uri="{FF2B5EF4-FFF2-40B4-BE49-F238E27FC236}">
                <a16:creationId xmlns:a16="http://schemas.microsoft.com/office/drawing/2014/main" id="{C636D3ED-9928-3A4B-9F0F-A3562F4A9332}"/>
              </a:ext>
            </a:extLst>
          </p:cNvPr>
          <p:cNvSpPr>
            <a:spLocks noGrp="1"/>
          </p:cNvSpPr>
          <p:nvPr>
            <p:ph type="body" sz="quarter" idx="23"/>
          </p:nvPr>
        </p:nvSpPr>
        <p:spPr>
          <a:xfrm>
            <a:off x="6653048" y="2550476"/>
            <a:ext cx="2282387" cy="1418323"/>
          </a:xfrm>
        </p:spPr>
        <p:txBody>
          <a:bodyPr/>
          <a:lstStyle/>
          <a:p>
            <a:pPr algn="ctr">
              <a:spcAft>
                <a:spcPts val="1200"/>
              </a:spcAft>
            </a:pPr>
            <a:r>
              <a:rPr lang="en-US" sz="2800" dirty="0" smtClean="0">
                <a:solidFill>
                  <a:schemeClr val="tx2"/>
                </a:solidFill>
                <a:latin typeface="+mj-lt"/>
                <a:ea typeface="+mj-ea"/>
                <a:cs typeface="+mj-cs"/>
              </a:rPr>
              <a:t>Online Survey</a:t>
            </a:r>
            <a:endParaRPr lang="it-IT" sz="2800" dirty="0" smtClean="0">
              <a:solidFill>
                <a:schemeClr val="tx2"/>
              </a:solidFill>
              <a:latin typeface="+mj-lt"/>
              <a:ea typeface="+mj-ea"/>
              <a:cs typeface="+mj-cs"/>
            </a:endParaRPr>
          </a:p>
          <a:p>
            <a:pPr algn="ctr">
              <a:spcAft>
                <a:spcPts val="1200"/>
              </a:spcAft>
            </a:pPr>
            <a:endParaRPr lang="it-IT" sz="2800" dirty="0" smtClean="0">
              <a:solidFill>
                <a:schemeClr val="tx2"/>
              </a:solidFill>
              <a:latin typeface="+mj-lt"/>
              <a:ea typeface="+mj-ea"/>
              <a:cs typeface="+mj-cs"/>
            </a:endParaRPr>
          </a:p>
        </p:txBody>
      </p:sp>
      <p:sp>
        <p:nvSpPr>
          <p:cNvPr id="6" name="TextBox 5"/>
          <p:cNvSpPr txBox="1"/>
          <p:nvPr/>
        </p:nvSpPr>
        <p:spPr>
          <a:xfrm>
            <a:off x="1019175" y="1481623"/>
            <a:ext cx="5633873" cy="461665"/>
          </a:xfrm>
          <a:prstGeom prst="rect">
            <a:avLst/>
          </a:prstGeom>
          <a:noFill/>
        </p:spPr>
        <p:txBody>
          <a:bodyPr wrap="square" rtlCol="0">
            <a:spAutoFit/>
          </a:bodyPr>
          <a:lstStyle/>
          <a:p>
            <a:pPr marL="285750" indent="-285750">
              <a:buClr>
                <a:schemeClr val="accent5"/>
              </a:buClr>
              <a:buFont typeface="Arial"/>
              <a:buChar char="•"/>
            </a:pPr>
            <a:r>
              <a:rPr lang="en-US" sz="2400" dirty="0" smtClean="0">
                <a:solidFill>
                  <a:srgbClr val="17375E"/>
                </a:solidFill>
              </a:rPr>
              <a:t>By gender and country  </a:t>
            </a:r>
            <a:endParaRPr lang="en-US" sz="2400" noProof="0" dirty="0" smtClean="0">
              <a:solidFill>
                <a:srgbClr val="17375E"/>
              </a:solidFill>
            </a:endParaRPr>
          </a:p>
        </p:txBody>
      </p:sp>
      <p:sp>
        <p:nvSpPr>
          <p:cNvPr id="17" name="Rectangle 16"/>
          <p:cNvSpPr/>
          <p:nvPr/>
        </p:nvSpPr>
        <p:spPr>
          <a:xfrm>
            <a:off x="1011337" y="3283041"/>
            <a:ext cx="2590800" cy="620091"/>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055165" y="3454402"/>
            <a:ext cx="2597883" cy="55223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019175" y="4210874"/>
            <a:ext cx="2582962" cy="30185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047327" y="4284133"/>
            <a:ext cx="2597883" cy="290808"/>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4506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s://lh5.googleusercontent.com/zcAwepR-HxPV_TWZOLFX3_OhEpuPcKT82PQL1IUARhgxtJLfTTN15K9XVgMQI0c2TJCAokIAAE1Kq74kBNnQXWCEQUGLlEkmthGe621We_ktqoXtsrF0kdHNPSzAVJ47P_6KjFp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0825" y="2058569"/>
            <a:ext cx="2592223" cy="4329372"/>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s://lh3.googleusercontent.com/21h_PPLTBec2SodVCiwc0D0LZvXhW4tJB4tWF80YcV249wQ3QW-THdbGvbPzLOOq3jzl7cVW8HJYmGxb95KWYzbBw78dnd-Ht4u5PIcyhDMy9dLsNLwnmEmOZ6QfLiSiucL5snU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172" y="2076378"/>
            <a:ext cx="2582723" cy="4313506"/>
          </a:xfrm>
          <a:prstGeom prst="rect">
            <a:avLst/>
          </a:prstGeom>
          <a:noFill/>
          <a:extLst>
            <a:ext uri="{909E8E84-426E-40DD-AFC4-6F175D3DCCD1}">
              <a14:hiddenFill xmlns:a14="http://schemas.microsoft.com/office/drawing/2010/main">
                <a:solidFill>
                  <a:srgbClr val="FFFFFF"/>
                </a:solidFill>
              </a14:hiddenFill>
            </a:ext>
          </a:extLst>
        </p:spPr>
      </p:pic>
      <p:sp>
        <p:nvSpPr>
          <p:cNvPr id="16" name="Titolo 15">
            <a:extLst>
              <a:ext uri="{FF2B5EF4-FFF2-40B4-BE49-F238E27FC236}">
                <a16:creationId xmlns:a16="http://schemas.microsoft.com/office/drawing/2014/main" id="{47D9436C-061E-2F40-96E6-28720C563906}"/>
              </a:ext>
            </a:extLst>
          </p:cNvPr>
          <p:cNvSpPr>
            <a:spLocks noGrp="1"/>
          </p:cNvSpPr>
          <p:nvPr>
            <p:ph type="title"/>
          </p:nvPr>
        </p:nvSpPr>
        <p:spPr/>
        <p:txBody>
          <a:bodyPr/>
          <a:lstStyle/>
          <a:p>
            <a:r>
              <a:rPr lang="en-GB" dirty="0"/>
              <a:t>3</a:t>
            </a:r>
            <a:r>
              <a:rPr lang="en-GB" dirty="0" smtClean="0"/>
              <a:t>.2 </a:t>
            </a:r>
            <a:r>
              <a:rPr lang="en-GB" sz="2400" dirty="0"/>
              <a:t>Being bothered online</a:t>
            </a:r>
            <a:endParaRPr lang="it-IT" dirty="0"/>
          </a:p>
        </p:txBody>
      </p:sp>
      <p:pic>
        <p:nvPicPr>
          <p:cNvPr id="13" name="Picture Placeholder 3"/>
          <p:cNvPicPr>
            <a:picLocks noGrp="1" noChangeAspect="1"/>
          </p:cNvPicPr>
          <p:nvPr>
            <p:ph type="pic" sz="quarter" idx="22"/>
          </p:nvPr>
        </p:nvPicPr>
        <p:blipFill rotWithShape="1">
          <a:blip r:embed="rId5" cstate="print">
            <a:extLst>
              <a:ext uri="{28A0092B-C50C-407E-A947-70E740481C1C}">
                <a14:useLocalDpi xmlns:a14="http://schemas.microsoft.com/office/drawing/2010/main" val="0"/>
              </a:ext>
            </a:extLst>
          </a:blip>
          <a:srcRect l="3130" t="324" r="50889" b="55003"/>
          <a:stretch/>
        </p:blipFill>
        <p:spPr>
          <a:xfrm>
            <a:off x="7336736" y="1519792"/>
            <a:ext cx="915009" cy="992845"/>
          </a:xfrm>
        </p:spPr>
      </p:pic>
      <p:sp>
        <p:nvSpPr>
          <p:cNvPr id="14" name="Segnaposto testo 21">
            <a:extLst>
              <a:ext uri="{FF2B5EF4-FFF2-40B4-BE49-F238E27FC236}">
                <a16:creationId xmlns:a16="http://schemas.microsoft.com/office/drawing/2014/main" id="{C636D3ED-9928-3A4B-9F0F-A3562F4A9332}"/>
              </a:ext>
            </a:extLst>
          </p:cNvPr>
          <p:cNvSpPr>
            <a:spLocks noGrp="1"/>
          </p:cNvSpPr>
          <p:nvPr>
            <p:ph type="body" sz="quarter" idx="23"/>
          </p:nvPr>
        </p:nvSpPr>
        <p:spPr>
          <a:xfrm>
            <a:off x="6653048" y="2550476"/>
            <a:ext cx="2282387" cy="1418323"/>
          </a:xfrm>
        </p:spPr>
        <p:txBody>
          <a:bodyPr/>
          <a:lstStyle/>
          <a:p>
            <a:pPr algn="ctr">
              <a:spcAft>
                <a:spcPts val="1200"/>
              </a:spcAft>
            </a:pPr>
            <a:r>
              <a:rPr lang="en-US" sz="2800" dirty="0" smtClean="0">
                <a:solidFill>
                  <a:schemeClr val="tx2"/>
                </a:solidFill>
                <a:latin typeface="+mj-lt"/>
                <a:ea typeface="+mj-ea"/>
                <a:cs typeface="+mj-cs"/>
              </a:rPr>
              <a:t>Online Survey</a:t>
            </a:r>
            <a:endParaRPr lang="it-IT" sz="2800" dirty="0" smtClean="0">
              <a:solidFill>
                <a:schemeClr val="tx2"/>
              </a:solidFill>
              <a:latin typeface="+mj-lt"/>
              <a:ea typeface="+mj-ea"/>
              <a:cs typeface="+mj-cs"/>
            </a:endParaRPr>
          </a:p>
          <a:p>
            <a:pPr algn="ctr">
              <a:spcAft>
                <a:spcPts val="1200"/>
              </a:spcAft>
            </a:pPr>
            <a:endParaRPr lang="it-IT" sz="2800" dirty="0" smtClean="0">
              <a:solidFill>
                <a:schemeClr val="tx2"/>
              </a:solidFill>
              <a:latin typeface="+mj-lt"/>
              <a:ea typeface="+mj-ea"/>
              <a:cs typeface="+mj-cs"/>
            </a:endParaRPr>
          </a:p>
        </p:txBody>
      </p:sp>
      <p:sp>
        <p:nvSpPr>
          <p:cNvPr id="6" name="TextBox 5"/>
          <p:cNvSpPr txBox="1"/>
          <p:nvPr/>
        </p:nvSpPr>
        <p:spPr>
          <a:xfrm>
            <a:off x="1019175" y="1481623"/>
            <a:ext cx="5633873" cy="461665"/>
          </a:xfrm>
          <a:prstGeom prst="rect">
            <a:avLst/>
          </a:prstGeom>
          <a:noFill/>
        </p:spPr>
        <p:txBody>
          <a:bodyPr wrap="square" rtlCol="0">
            <a:spAutoFit/>
          </a:bodyPr>
          <a:lstStyle/>
          <a:p>
            <a:pPr marL="285750" indent="-285750">
              <a:buClr>
                <a:schemeClr val="accent5"/>
              </a:buClr>
              <a:buFont typeface="Arial"/>
              <a:buChar char="•"/>
            </a:pPr>
            <a:r>
              <a:rPr lang="en-US" sz="2400" dirty="0" smtClean="0">
                <a:solidFill>
                  <a:srgbClr val="4F6228"/>
                </a:solidFill>
              </a:rPr>
              <a:t>By age-groups and country  </a:t>
            </a:r>
            <a:endParaRPr lang="en-US" sz="2400" noProof="0" dirty="0" smtClean="0">
              <a:solidFill>
                <a:srgbClr val="4F6228"/>
              </a:solidFill>
            </a:endParaRPr>
          </a:p>
        </p:txBody>
      </p:sp>
      <p:sp>
        <p:nvSpPr>
          <p:cNvPr id="10" name="Rectangle 9"/>
          <p:cNvSpPr/>
          <p:nvPr/>
        </p:nvSpPr>
        <p:spPr>
          <a:xfrm>
            <a:off x="1011337" y="2683933"/>
            <a:ext cx="2598638" cy="3471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057618" y="2805725"/>
            <a:ext cx="2598638" cy="3471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19175" y="3923003"/>
            <a:ext cx="2582962" cy="30185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084114" y="3990740"/>
            <a:ext cx="2582962" cy="30185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8739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lh6.googleusercontent.com/P32SkqGx1ylbvlU5cDWnMM0LASPDIMc_f5eWHkp-yUL7Tx6B9R_yxzo8SPb1fP2Ube2gU4gjSOvtQVyNJNEIeWiZiln2pXH7fvB7S_IpWHaNcEWj5eITROstuG2IKT5Wkh67c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949" y="2067334"/>
            <a:ext cx="2580621" cy="430999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lh6.googleusercontent.com/56PIAnZKpblvgD6BeZXpYy69ZvijtS1omBqd3FLhK35MQuZ-qfMgFcG_BjJ_lIrelt0fMJi6FTt7nigRnSahQFDXUBXPEjlNJ-FagbTCZjGftJCdjpg2oqbmRC0ihB0iXqM3z74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175" y="2067333"/>
            <a:ext cx="2582720" cy="431350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lh4.googleusercontent.com/HYWTIJ01G-FNl2IavlwVZj85ugbS4aUa1tZReU3fsGvhdaxmwwrrPJlohF9m2n_LVoCSy7dbTSXvw8P1x0qU18sSQ752-YI-_pc7y2-buIJwO2yo9tyIAGXtGvAJ-NJ3jZ_o4H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8486" y="2058568"/>
            <a:ext cx="2593409" cy="4322348"/>
          </a:xfrm>
          <a:prstGeom prst="rect">
            <a:avLst/>
          </a:prstGeom>
          <a:noFill/>
          <a:extLst>
            <a:ext uri="{909E8E84-426E-40DD-AFC4-6F175D3DCCD1}">
              <a14:hiddenFill xmlns:a14="http://schemas.microsoft.com/office/drawing/2010/main">
                <a:solidFill>
                  <a:srgbClr val="FFFFFF"/>
                </a:solidFill>
              </a14:hiddenFill>
            </a:ext>
          </a:extLst>
        </p:spPr>
      </p:pic>
      <p:sp>
        <p:nvSpPr>
          <p:cNvPr id="16" name="Titolo 15">
            <a:extLst>
              <a:ext uri="{FF2B5EF4-FFF2-40B4-BE49-F238E27FC236}">
                <a16:creationId xmlns:a16="http://schemas.microsoft.com/office/drawing/2014/main" id="{47D9436C-061E-2F40-96E6-28720C563906}"/>
              </a:ext>
            </a:extLst>
          </p:cNvPr>
          <p:cNvSpPr>
            <a:spLocks noGrp="1"/>
          </p:cNvSpPr>
          <p:nvPr>
            <p:ph type="title"/>
          </p:nvPr>
        </p:nvSpPr>
        <p:spPr/>
        <p:txBody>
          <a:bodyPr/>
          <a:lstStyle/>
          <a:p>
            <a:r>
              <a:rPr lang="en-GB" dirty="0"/>
              <a:t>3</a:t>
            </a:r>
            <a:r>
              <a:rPr lang="en-GB" dirty="0" smtClean="0"/>
              <a:t>.2 </a:t>
            </a:r>
            <a:r>
              <a:rPr lang="en-GB" sz="2400" dirty="0"/>
              <a:t>Being bothered online</a:t>
            </a:r>
            <a:endParaRPr lang="it-IT" dirty="0"/>
          </a:p>
        </p:txBody>
      </p:sp>
      <p:pic>
        <p:nvPicPr>
          <p:cNvPr id="13" name="Picture Placeholder 3"/>
          <p:cNvPicPr>
            <a:picLocks noGrp="1" noChangeAspect="1"/>
          </p:cNvPicPr>
          <p:nvPr>
            <p:ph type="pic" sz="quarter" idx="22"/>
          </p:nvPr>
        </p:nvPicPr>
        <p:blipFill rotWithShape="1">
          <a:blip r:embed="rId6" cstate="print">
            <a:extLst>
              <a:ext uri="{28A0092B-C50C-407E-A947-70E740481C1C}">
                <a14:useLocalDpi xmlns:a14="http://schemas.microsoft.com/office/drawing/2010/main" val="0"/>
              </a:ext>
            </a:extLst>
          </a:blip>
          <a:srcRect l="3130" t="324" r="50889" b="55003"/>
          <a:stretch/>
        </p:blipFill>
        <p:spPr>
          <a:xfrm>
            <a:off x="7336736" y="1519792"/>
            <a:ext cx="915009" cy="992845"/>
          </a:xfrm>
        </p:spPr>
      </p:pic>
      <p:sp>
        <p:nvSpPr>
          <p:cNvPr id="14" name="Segnaposto testo 21">
            <a:extLst>
              <a:ext uri="{FF2B5EF4-FFF2-40B4-BE49-F238E27FC236}">
                <a16:creationId xmlns:a16="http://schemas.microsoft.com/office/drawing/2014/main" id="{C636D3ED-9928-3A4B-9F0F-A3562F4A9332}"/>
              </a:ext>
            </a:extLst>
          </p:cNvPr>
          <p:cNvSpPr>
            <a:spLocks noGrp="1"/>
          </p:cNvSpPr>
          <p:nvPr>
            <p:ph type="body" sz="quarter" idx="23"/>
          </p:nvPr>
        </p:nvSpPr>
        <p:spPr>
          <a:xfrm>
            <a:off x="6653048" y="2550476"/>
            <a:ext cx="2282387" cy="1418323"/>
          </a:xfrm>
        </p:spPr>
        <p:txBody>
          <a:bodyPr/>
          <a:lstStyle/>
          <a:p>
            <a:pPr algn="ctr">
              <a:spcAft>
                <a:spcPts val="1200"/>
              </a:spcAft>
            </a:pPr>
            <a:r>
              <a:rPr lang="en-US" sz="2800" dirty="0" smtClean="0">
                <a:solidFill>
                  <a:schemeClr val="tx2"/>
                </a:solidFill>
                <a:latin typeface="+mj-lt"/>
                <a:ea typeface="+mj-ea"/>
                <a:cs typeface="+mj-cs"/>
              </a:rPr>
              <a:t>Online Survey</a:t>
            </a:r>
            <a:endParaRPr lang="it-IT" sz="2800" dirty="0" smtClean="0">
              <a:solidFill>
                <a:schemeClr val="tx2"/>
              </a:solidFill>
              <a:latin typeface="+mj-lt"/>
              <a:ea typeface="+mj-ea"/>
              <a:cs typeface="+mj-cs"/>
            </a:endParaRPr>
          </a:p>
          <a:p>
            <a:pPr algn="ctr">
              <a:spcAft>
                <a:spcPts val="1200"/>
              </a:spcAft>
            </a:pPr>
            <a:endParaRPr lang="it-IT" sz="2800" dirty="0" smtClean="0">
              <a:solidFill>
                <a:schemeClr val="tx2"/>
              </a:solidFill>
              <a:latin typeface="+mj-lt"/>
              <a:ea typeface="+mj-ea"/>
              <a:cs typeface="+mj-cs"/>
            </a:endParaRPr>
          </a:p>
        </p:txBody>
      </p:sp>
      <p:sp>
        <p:nvSpPr>
          <p:cNvPr id="6" name="TextBox 5"/>
          <p:cNvSpPr txBox="1"/>
          <p:nvPr/>
        </p:nvSpPr>
        <p:spPr>
          <a:xfrm>
            <a:off x="1019175" y="1481623"/>
            <a:ext cx="5633873" cy="461665"/>
          </a:xfrm>
          <a:prstGeom prst="rect">
            <a:avLst/>
          </a:prstGeom>
          <a:noFill/>
        </p:spPr>
        <p:txBody>
          <a:bodyPr wrap="square" rtlCol="0">
            <a:spAutoFit/>
          </a:bodyPr>
          <a:lstStyle/>
          <a:p>
            <a:pPr marL="285750" indent="-285750">
              <a:buClr>
                <a:schemeClr val="accent5"/>
              </a:buClr>
              <a:buFont typeface="Arial"/>
              <a:buChar char="•"/>
            </a:pPr>
            <a:r>
              <a:rPr lang="en-US" sz="2400" dirty="0" smtClean="0">
                <a:solidFill>
                  <a:srgbClr val="D43B00"/>
                </a:solidFill>
              </a:rPr>
              <a:t>By income groups and country  </a:t>
            </a:r>
            <a:endParaRPr lang="en-US" sz="2400" noProof="0" dirty="0" smtClean="0">
              <a:solidFill>
                <a:srgbClr val="D43B00"/>
              </a:solidFill>
            </a:endParaRPr>
          </a:p>
        </p:txBody>
      </p:sp>
      <p:sp>
        <p:nvSpPr>
          <p:cNvPr id="10" name="Rectangle 9"/>
          <p:cNvSpPr/>
          <p:nvPr/>
        </p:nvSpPr>
        <p:spPr>
          <a:xfrm>
            <a:off x="1011337" y="2683933"/>
            <a:ext cx="2598638" cy="2963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057618" y="2848060"/>
            <a:ext cx="2598638" cy="2963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75643" y="3923003"/>
            <a:ext cx="2582962" cy="25768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084114" y="3169471"/>
            <a:ext cx="2582962" cy="25768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26264" y="3754780"/>
            <a:ext cx="2582962" cy="25768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08486" y="3001952"/>
            <a:ext cx="2600740" cy="23231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5740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15">
            <a:extLst>
              <a:ext uri="{FF2B5EF4-FFF2-40B4-BE49-F238E27FC236}">
                <a16:creationId xmlns:a16="http://schemas.microsoft.com/office/drawing/2014/main" id="{47D9436C-061E-2F40-96E6-28720C563906}"/>
              </a:ext>
            </a:extLst>
          </p:cNvPr>
          <p:cNvSpPr>
            <a:spLocks noGrp="1"/>
          </p:cNvSpPr>
          <p:nvPr>
            <p:ph type="title"/>
          </p:nvPr>
        </p:nvSpPr>
        <p:spPr/>
        <p:txBody>
          <a:bodyPr/>
          <a:lstStyle/>
          <a:p>
            <a:r>
              <a:rPr lang="en-GB" dirty="0"/>
              <a:t>3</a:t>
            </a:r>
            <a:r>
              <a:rPr lang="en-GB" dirty="0" smtClean="0"/>
              <a:t>.3 </a:t>
            </a:r>
            <a:r>
              <a:rPr lang="en-GB" sz="2400" dirty="0" smtClean="0"/>
              <a:t>Sizing Online Learning opportunities </a:t>
            </a:r>
            <a:endParaRPr lang="it-IT" dirty="0"/>
          </a:p>
        </p:txBody>
      </p:sp>
      <p:pic>
        <p:nvPicPr>
          <p:cNvPr id="9" name="Picture 2" descr="https://lh6.googleusercontent.com/KN5KPyEGU0ERqegKdajP-jm2s9oHkZDZhYFQ9Z3B-daf9FOqxEFj0josPWi7-ng_ekKylmMNGiGNuloIm2xpR-H1ObhhvGItgb-gYvAU5LFu-b6xWcOYEdfRQoaxyMVOeSOQwdbr"/>
          <p:cNvPicPr>
            <a:picLocks noGrp="1" noChangeAspect="1" noChangeArrowheads="1"/>
          </p:cNvPicPr>
          <p:nvPr>
            <p:ph type="pic" sz="quarter" idx="19"/>
          </p:nvPr>
        </p:nvPicPr>
        <p:blipFill rotWithShape="1">
          <a:blip r:embed="rId3">
            <a:extLst>
              <a:ext uri="{28A0092B-C50C-407E-A947-70E740481C1C}">
                <a14:useLocalDpi xmlns:a14="http://schemas.microsoft.com/office/drawing/2010/main" val="0"/>
              </a:ext>
            </a:extLst>
          </a:blip>
          <a:srcRect t="273" b="-172"/>
          <a:stretch/>
        </p:blipFill>
        <p:spPr bwMode="auto">
          <a:xfrm>
            <a:off x="1019175" y="2067333"/>
            <a:ext cx="2590800" cy="43135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https://lh6.googleusercontent.com/fRb-HGgokFwB8A_LWeu5W-rW8WC1joOEvp8m0EY-9V4y1WL8cuM56EtfmCy7H8rVeqgdQ4OEpQi_g8XQRfAL2glU-IeJNoJVZtae8yN3aOlqEiIP6eh0xIog4JJfVmzC7Gq7A1VR"/>
          <p:cNvPicPr>
            <a:picLocks noGrp="1" noChangeAspect="1" noChangeArrowheads="1"/>
          </p:cNvPicPr>
          <p:nvPr>
            <p:ph type="pic" sz="quarter" idx="20"/>
          </p:nvPr>
        </p:nvPicPr>
        <p:blipFill rotWithShape="1">
          <a:blip r:embed="rId4">
            <a:extLst>
              <a:ext uri="{28A0092B-C50C-407E-A947-70E740481C1C}">
                <a14:useLocalDpi xmlns:a14="http://schemas.microsoft.com/office/drawing/2010/main" val="0"/>
              </a:ext>
            </a:extLst>
          </a:blip>
          <a:srcRect t="-311" b="14"/>
          <a:stretch/>
        </p:blipFill>
        <p:spPr bwMode="auto">
          <a:xfrm>
            <a:off x="4060825" y="2040830"/>
            <a:ext cx="2592388" cy="43334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Placeholder 3"/>
          <p:cNvPicPr>
            <a:picLocks noGrp="1" noChangeAspect="1"/>
          </p:cNvPicPr>
          <p:nvPr>
            <p:ph type="pic" sz="quarter" idx="22"/>
          </p:nvPr>
        </p:nvPicPr>
        <p:blipFill rotWithShape="1">
          <a:blip r:embed="rId5" cstate="print">
            <a:extLst>
              <a:ext uri="{28A0092B-C50C-407E-A947-70E740481C1C}">
                <a14:useLocalDpi xmlns:a14="http://schemas.microsoft.com/office/drawing/2010/main" val="0"/>
              </a:ext>
            </a:extLst>
          </a:blip>
          <a:srcRect l="3130" t="324" r="50889" b="55003"/>
          <a:stretch/>
        </p:blipFill>
        <p:spPr>
          <a:xfrm>
            <a:off x="7336736" y="1519792"/>
            <a:ext cx="915009" cy="992845"/>
          </a:xfrm>
        </p:spPr>
      </p:pic>
      <p:sp>
        <p:nvSpPr>
          <p:cNvPr id="14" name="Segnaposto testo 21">
            <a:extLst>
              <a:ext uri="{FF2B5EF4-FFF2-40B4-BE49-F238E27FC236}">
                <a16:creationId xmlns:a16="http://schemas.microsoft.com/office/drawing/2014/main" id="{C636D3ED-9928-3A4B-9F0F-A3562F4A9332}"/>
              </a:ext>
            </a:extLst>
          </p:cNvPr>
          <p:cNvSpPr>
            <a:spLocks noGrp="1"/>
          </p:cNvSpPr>
          <p:nvPr>
            <p:ph type="body" sz="quarter" idx="23"/>
          </p:nvPr>
        </p:nvSpPr>
        <p:spPr>
          <a:xfrm>
            <a:off x="6653048" y="2550476"/>
            <a:ext cx="2282387" cy="1418323"/>
          </a:xfrm>
        </p:spPr>
        <p:txBody>
          <a:bodyPr/>
          <a:lstStyle/>
          <a:p>
            <a:pPr algn="ctr">
              <a:spcAft>
                <a:spcPts val="1200"/>
              </a:spcAft>
            </a:pPr>
            <a:r>
              <a:rPr lang="en-US" sz="2800" dirty="0" smtClean="0">
                <a:solidFill>
                  <a:schemeClr val="tx2"/>
                </a:solidFill>
                <a:latin typeface="+mj-lt"/>
                <a:ea typeface="+mj-ea"/>
                <a:cs typeface="+mj-cs"/>
              </a:rPr>
              <a:t>Online Survey</a:t>
            </a:r>
            <a:endParaRPr lang="it-IT" sz="2800" dirty="0" smtClean="0">
              <a:solidFill>
                <a:schemeClr val="tx2"/>
              </a:solidFill>
              <a:latin typeface="+mj-lt"/>
              <a:ea typeface="+mj-ea"/>
              <a:cs typeface="+mj-cs"/>
            </a:endParaRPr>
          </a:p>
          <a:p>
            <a:pPr algn="ctr">
              <a:spcAft>
                <a:spcPts val="1200"/>
              </a:spcAft>
            </a:pPr>
            <a:endParaRPr lang="it-IT" sz="2800" dirty="0" smtClean="0">
              <a:solidFill>
                <a:schemeClr val="tx2"/>
              </a:solidFill>
              <a:latin typeface="+mj-lt"/>
              <a:ea typeface="+mj-ea"/>
              <a:cs typeface="+mj-cs"/>
            </a:endParaRPr>
          </a:p>
        </p:txBody>
      </p:sp>
      <p:sp>
        <p:nvSpPr>
          <p:cNvPr id="6" name="TextBox 5"/>
          <p:cNvSpPr txBox="1"/>
          <p:nvPr/>
        </p:nvSpPr>
        <p:spPr>
          <a:xfrm>
            <a:off x="1019175" y="1481623"/>
            <a:ext cx="5633873" cy="461665"/>
          </a:xfrm>
          <a:prstGeom prst="rect">
            <a:avLst/>
          </a:prstGeom>
          <a:noFill/>
        </p:spPr>
        <p:txBody>
          <a:bodyPr wrap="square" rtlCol="0">
            <a:spAutoFit/>
          </a:bodyPr>
          <a:lstStyle/>
          <a:p>
            <a:pPr marL="285750" indent="-285750">
              <a:buClr>
                <a:schemeClr val="accent5"/>
              </a:buClr>
              <a:buFont typeface="Arial"/>
              <a:buChar char="•"/>
            </a:pPr>
            <a:r>
              <a:rPr lang="en-US" sz="2400" dirty="0" smtClean="0">
                <a:solidFill>
                  <a:srgbClr val="17375E"/>
                </a:solidFill>
              </a:rPr>
              <a:t>By gender and country  </a:t>
            </a:r>
            <a:endParaRPr lang="en-US" sz="2400" noProof="0" dirty="0" smtClean="0">
              <a:solidFill>
                <a:srgbClr val="17375E"/>
              </a:solidFill>
            </a:endParaRPr>
          </a:p>
        </p:txBody>
      </p:sp>
      <p:sp>
        <p:nvSpPr>
          <p:cNvPr id="11" name="Rectangle 10"/>
          <p:cNvSpPr/>
          <p:nvPr/>
        </p:nvSpPr>
        <p:spPr>
          <a:xfrm>
            <a:off x="1011337" y="2683933"/>
            <a:ext cx="2598638" cy="3471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57618" y="2805725"/>
            <a:ext cx="2598638" cy="3471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34851" y="4340104"/>
            <a:ext cx="2582962" cy="30185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84114" y="4425057"/>
            <a:ext cx="2582962" cy="30185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084114" y="5427883"/>
            <a:ext cx="2582962" cy="593421"/>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034851" y="5427883"/>
            <a:ext cx="2575124" cy="602613"/>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2922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lh4.googleusercontent.com/0Sj7SHAF3DPdu9VLu_397fkp9q7R74vDV2S5_aquTImDurJjQNXSKg65wiV7OaOJx4lxFwoR0KWD24qcJgSKSjOclX-4iobz9PC2iwBrNoS6TtqiOi69FjRRCHK_O-zKT6LfEuv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3" y="2076377"/>
            <a:ext cx="2582723" cy="430453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lh6.googleusercontent.com/XEaSJRWmOq640oQJpooJxqniXXwHW7AK3jJrYFhUntLcCXDscOy4qa8p1S-7BJJKTBBG4SxdInJvDLOO3qiE2qW4ye96gtk-8tvSJSnGpCAGmLioNybbPQqsB6FxxQh3jJSa8O_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0825" y="2058568"/>
            <a:ext cx="2578790" cy="4297983"/>
          </a:xfrm>
          <a:prstGeom prst="rect">
            <a:avLst/>
          </a:prstGeom>
          <a:noFill/>
          <a:extLst>
            <a:ext uri="{909E8E84-426E-40DD-AFC4-6F175D3DCCD1}">
              <a14:hiddenFill xmlns:a14="http://schemas.microsoft.com/office/drawing/2010/main">
                <a:solidFill>
                  <a:srgbClr val="FFFFFF"/>
                </a:solidFill>
              </a14:hiddenFill>
            </a:ext>
          </a:extLst>
        </p:spPr>
      </p:pic>
      <p:sp>
        <p:nvSpPr>
          <p:cNvPr id="16" name="Titolo 15">
            <a:extLst>
              <a:ext uri="{FF2B5EF4-FFF2-40B4-BE49-F238E27FC236}">
                <a16:creationId xmlns:a16="http://schemas.microsoft.com/office/drawing/2014/main" id="{47D9436C-061E-2F40-96E6-28720C563906}"/>
              </a:ext>
            </a:extLst>
          </p:cNvPr>
          <p:cNvSpPr>
            <a:spLocks noGrp="1"/>
          </p:cNvSpPr>
          <p:nvPr>
            <p:ph type="title"/>
          </p:nvPr>
        </p:nvSpPr>
        <p:spPr/>
        <p:txBody>
          <a:bodyPr/>
          <a:lstStyle/>
          <a:p>
            <a:r>
              <a:rPr lang="en-GB" dirty="0"/>
              <a:t>3</a:t>
            </a:r>
            <a:r>
              <a:rPr lang="en-GB" dirty="0" smtClean="0"/>
              <a:t>.3 </a:t>
            </a:r>
            <a:r>
              <a:rPr lang="en-GB" sz="2400" dirty="0" smtClean="0"/>
              <a:t>Sizing Online Learning opportunities </a:t>
            </a:r>
            <a:endParaRPr lang="it-IT" dirty="0"/>
          </a:p>
        </p:txBody>
      </p:sp>
      <p:pic>
        <p:nvPicPr>
          <p:cNvPr id="13" name="Picture Placeholder 3"/>
          <p:cNvPicPr>
            <a:picLocks noGrp="1" noChangeAspect="1"/>
          </p:cNvPicPr>
          <p:nvPr>
            <p:ph type="pic" sz="quarter" idx="22"/>
          </p:nvPr>
        </p:nvPicPr>
        <p:blipFill rotWithShape="1">
          <a:blip r:embed="rId5" cstate="print">
            <a:extLst>
              <a:ext uri="{28A0092B-C50C-407E-A947-70E740481C1C}">
                <a14:useLocalDpi xmlns:a14="http://schemas.microsoft.com/office/drawing/2010/main" val="0"/>
              </a:ext>
            </a:extLst>
          </a:blip>
          <a:srcRect l="3130" t="324" r="50889" b="55003"/>
          <a:stretch/>
        </p:blipFill>
        <p:spPr>
          <a:xfrm>
            <a:off x="7336736" y="1519792"/>
            <a:ext cx="915009" cy="992845"/>
          </a:xfrm>
        </p:spPr>
      </p:pic>
      <p:sp>
        <p:nvSpPr>
          <p:cNvPr id="14" name="Segnaposto testo 21">
            <a:extLst>
              <a:ext uri="{FF2B5EF4-FFF2-40B4-BE49-F238E27FC236}">
                <a16:creationId xmlns:a16="http://schemas.microsoft.com/office/drawing/2014/main" id="{C636D3ED-9928-3A4B-9F0F-A3562F4A9332}"/>
              </a:ext>
            </a:extLst>
          </p:cNvPr>
          <p:cNvSpPr>
            <a:spLocks noGrp="1"/>
          </p:cNvSpPr>
          <p:nvPr>
            <p:ph type="body" sz="quarter" idx="23"/>
          </p:nvPr>
        </p:nvSpPr>
        <p:spPr>
          <a:xfrm>
            <a:off x="6653048" y="2550476"/>
            <a:ext cx="2282387" cy="1418323"/>
          </a:xfrm>
        </p:spPr>
        <p:txBody>
          <a:bodyPr/>
          <a:lstStyle/>
          <a:p>
            <a:pPr algn="ctr">
              <a:spcAft>
                <a:spcPts val="1200"/>
              </a:spcAft>
            </a:pPr>
            <a:r>
              <a:rPr lang="en-US" sz="2800" dirty="0" smtClean="0">
                <a:solidFill>
                  <a:schemeClr val="tx2"/>
                </a:solidFill>
                <a:latin typeface="+mj-lt"/>
                <a:ea typeface="+mj-ea"/>
                <a:cs typeface="+mj-cs"/>
              </a:rPr>
              <a:t>Online Survey</a:t>
            </a:r>
            <a:endParaRPr lang="it-IT" sz="2800" dirty="0" smtClean="0">
              <a:solidFill>
                <a:schemeClr val="tx2"/>
              </a:solidFill>
              <a:latin typeface="+mj-lt"/>
              <a:ea typeface="+mj-ea"/>
              <a:cs typeface="+mj-cs"/>
            </a:endParaRPr>
          </a:p>
          <a:p>
            <a:pPr algn="ctr">
              <a:spcAft>
                <a:spcPts val="1200"/>
              </a:spcAft>
            </a:pPr>
            <a:endParaRPr lang="it-IT" sz="2800" dirty="0" smtClean="0">
              <a:solidFill>
                <a:schemeClr val="tx2"/>
              </a:solidFill>
              <a:latin typeface="+mj-lt"/>
              <a:ea typeface="+mj-ea"/>
              <a:cs typeface="+mj-cs"/>
            </a:endParaRPr>
          </a:p>
        </p:txBody>
      </p:sp>
      <p:sp>
        <p:nvSpPr>
          <p:cNvPr id="6" name="TextBox 5"/>
          <p:cNvSpPr txBox="1"/>
          <p:nvPr/>
        </p:nvSpPr>
        <p:spPr>
          <a:xfrm>
            <a:off x="1019175" y="1481623"/>
            <a:ext cx="5633873" cy="461665"/>
          </a:xfrm>
          <a:prstGeom prst="rect">
            <a:avLst/>
          </a:prstGeom>
          <a:noFill/>
        </p:spPr>
        <p:txBody>
          <a:bodyPr wrap="square" rtlCol="0">
            <a:spAutoFit/>
          </a:bodyPr>
          <a:lstStyle/>
          <a:p>
            <a:pPr marL="285750" indent="-285750">
              <a:buClr>
                <a:schemeClr val="accent5"/>
              </a:buClr>
              <a:buFont typeface="Arial"/>
              <a:buChar char="•"/>
            </a:pPr>
            <a:r>
              <a:rPr lang="en-US" sz="2400" dirty="0" smtClean="0">
                <a:solidFill>
                  <a:srgbClr val="4F6228"/>
                </a:solidFill>
              </a:rPr>
              <a:t>By age-groups and country  </a:t>
            </a:r>
            <a:endParaRPr lang="en-US" sz="2400" noProof="0" dirty="0" smtClean="0">
              <a:solidFill>
                <a:srgbClr val="4F6228"/>
              </a:solidFill>
            </a:endParaRPr>
          </a:p>
        </p:txBody>
      </p:sp>
      <p:sp>
        <p:nvSpPr>
          <p:cNvPr id="17" name="Rectangle 16"/>
          <p:cNvSpPr/>
          <p:nvPr/>
        </p:nvSpPr>
        <p:spPr>
          <a:xfrm>
            <a:off x="1011337" y="2683933"/>
            <a:ext cx="2598638" cy="3471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057618" y="2805725"/>
            <a:ext cx="2598638" cy="3471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005740" y="4357422"/>
            <a:ext cx="2582962" cy="30185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070086" y="4357422"/>
            <a:ext cx="2582962" cy="30185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011293" y="3031068"/>
            <a:ext cx="2603974" cy="23857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057618" y="3147851"/>
            <a:ext cx="2603974" cy="260257"/>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7902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lh3.googleusercontent.com/4UooXFULVD6Xn8niuFRloMHrbtwL1zb1_BBX60Jor-ihg3Hy1jPAg6EAj1yQ0Kh6XLMf1bWgntdR7TaK7rgtIe_GmZLgSGJV8SncB5_4wTcTcF-rbkS802CdSvbXZSorJuIPiYN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1791" y="2058568"/>
            <a:ext cx="2591257" cy="431876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lh4.googleusercontent.com/HYWTIJ01G-FNl2IavlwVZj85ugbS4aUa1tZReU3fsGvhdaxmwwrrPJlohF9m2n_LVoCSy7dbTSXvw8P1x0qU18sSQ752-YI-_pc7y2-buIJwO2yo9tyIAGXtGvAJ-NJ3jZ_o4H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486" y="2058568"/>
            <a:ext cx="2593409" cy="4322348"/>
          </a:xfrm>
          <a:prstGeom prst="rect">
            <a:avLst/>
          </a:prstGeom>
          <a:noFill/>
          <a:extLst>
            <a:ext uri="{909E8E84-426E-40DD-AFC4-6F175D3DCCD1}">
              <a14:hiddenFill xmlns:a14="http://schemas.microsoft.com/office/drawing/2010/main">
                <a:solidFill>
                  <a:srgbClr val="FFFFFF"/>
                </a:solidFill>
              </a14:hiddenFill>
            </a:ext>
          </a:extLst>
        </p:spPr>
      </p:pic>
      <p:sp>
        <p:nvSpPr>
          <p:cNvPr id="16" name="Titolo 15">
            <a:extLst>
              <a:ext uri="{FF2B5EF4-FFF2-40B4-BE49-F238E27FC236}">
                <a16:creationId xmlns:a16="http://schemas.microsoft.com/office/drawing/2014/main" id="{47D9436C-061E-2F40-96E6-28720C563906}"/>
              </a:ext>
            </a:extLst>
          </p:cNvPr>
          <p:cNvSpPr>
            <a:spLocks noGrp="1"/>
          </p:cNvSpPr>
          <p:nvPr>
            <p:ph type="title"/>
          </p:nvPr>
        </p:nvSpPr>
        <p:spPr/>
        <p:txBody>
          <a:bodyPr/>
          <a:lstStyle/>
          <a:p>
            <a:r>
              <a:rPr lang="en-GB" dirty="0"/>
              <a:t>3</a:t>
            </a:r>
            <a:r>
              <a:rPr lang="en-GB" dirty="0" smtClean="0"/>
              <a:t>.3 </a:t>
            </a:r>
            <a:r>
              <a:rPr lang="en-GB" sz="2400" dirty="0" smtClean="0"/>
              <a:t>Sizing Online Learning opportunities </a:t>
            </a:r>
            <a:endParaRPr lang="it-IT" dirty="0"/>
          </a:p>
        </p:txBody>
      </p:sp>
      <p:pic>
        <p:nvPicPr>
          <p:cNvPr id="13" name="Picture Placeholder 3"/>
          <p:cNvPicPr>
            <a:picLocks noGrp="1" noChangeAspect="1"/>
          </p:cNvPicPr>
          <p:nvPr>
            <p:ph type="pic" sz="quarter" idx="22"/>
          </p:nvPr>
        </p:nvPicPr>
        <p:blipFill rotWithShape="1">
          <a:blip r:embed="rId5" cstate="print">
            <a:extLst>
              <a:ext uri="{28A0092B-C50C-407E-A947-70E740481C1C}">
                <a14:useLocalDpi xmlns:a14="http://schemas.microsoft.com/office/drawing/2010/main" val="0"/>
              </a:ext>
            </a:extLst>
          </a:blip>
          <a:srcRect l="3130" t="324" r="50889" b="55003"/>
          <a:stretch/>
        </p:blipFill>
        <p:spPr>
          <a:xfrm>
            <a:off x="7336736" y="1519792"/>
            <a:ext cx="915009" cy="992845"/>
          </a:xfrm>
        </p:spPr>
      </p:pic>
      <p:sp>
        <p:nvSpPr>
          <p:cNvPr id="14" name="Segnaposto testo 21">
            <a:extLst>
              <a:ext uri="{FF2B5EF4-FFF2-40B4-BE49-F238E27FC236}">
                <a16:creationId xmlns:a16="http://schemas.microsoft.com/office/drawing/2014/main" id="{C636D3ED-9928-3A4B-9F0F-A3562F4A9332}"/>
              </a:ext>
            </a:extLst>
          </p:cNvPr>
          <p:cNvSpPr>
            <a:spLocks noGrp="1"/>
          </p:cNvSpPr>
          <p:nvPr>
            <p:ph type="body" sz="quarter" idx="23"/>
          </p:nvPr>
        </p:nvSpPr>
        <p:spPr>
          <a:xfrm>
            <a:off x="6653048" y="2550476"/>
            <a:ext cx="2282387" cy="1418323"/>
          </a:xfrm>
        </p:spPr>
        <p:txBody>
          <a:bodyPr/>
          <a:lstStyle/>
          <a:p>
            <a:pPr algn="ctr">
              <a:spcAft>
                <a:spcPts val="1200"/>
              </a:spcAft>
            </a:pPr>
            <a:r>
              <a:rPr lang="en-US" sz="2800" dirty="0" smtClean="0">
                <a:solidFill>
                  <a:schemeClr val="tx2"/>
                </a:solidFill>
                <a:latin typeface="+mj-lt"/>
                <a:ea typeface="+mj-ea"/>
                <a:cs typeface="+mj-cs"/>
              </a:rPr>
              <a:t>Online Survey</a:t>
            </a:r>
            <a:endParaRPr lang="it-IT" sz="2800" dirty="0" smtClean="0">
              <a:solidFill>
                <a:schemeClr val="tx2"/>
              </a:solidFill>
              <a:latin typeface="+mj-lt"/>
              <a:ea typeface="+mj-ea"/>
              <a:cs typeface="+mj-cs"/>
            </a:endParaRPr>
          </a:p>
          <a:p>
            <a:pPr algn="ctr">
              <a:spcAft>
                <a:spcPts val="1200"/>
              </a:spcAft>
            </a:pPr>
            <a:endParaRPr lang="it-IT" sz="2800" dirty="0" smtClean="0">
              <a:solidFill>
                <a:schemeClr val="tx2"/>
              </a:solidFill>
              <a:latin typeface="+mj-lt"/>
              <a:ea typeface="+mj-ea"/>
              <a:cs typeface="+mj-cs"/>
            </a:endParaRPr>
          </a:p>
        </p:txBody>
      </p:sp>
      <p:sp>
        <p:nvSpPr>
          <p:cNvPr id="6" name="TextBox 5"/>
          <p:cNvSpPr txBox="1"/>
          <p:nvPr/>
        </p:nvSpPr>
        <p:spPr>
          <a:xfrm>
            <a:off x="1019175" y="1481623"/>
            <a:ext cx="5633873" cy="461665"/>
          </a:xfrm>
          <a:prstGeom prst="rect">
            <a:avLst/>
          </a:prstGeom>
          <a:noFill/>
        </p:spPr>
        <p:txBody>
          <a:bodyPr wrap="square" rtlCol="0">
            <a:spAutoFit/>
          </a:bodyPr>
          <a:lstStyle/>
          <a:p>
            <a:pPr marL="285750" indent="-285750">
              <a:buClr>
                <a:schemeClr val="accent5"/>
              </a:buClr>
              <a:buFont typeface="Arial"/>
              <a:buChar char="•"/>
            </a:pPr>
            <a:r>
              <a:rPr lang="en-US" sz="2400" dirty="0" smtClean="0">
                <a:solidFill>
                  <a:srgbClr val="D43B00"/>
                </a:solidFill>
              </a:rPr>
              <a:t>By income groups and country  </a:t>
            </a:r>
            <a:endParaRPr lang="en-US" sz="2400" noProof="0" dirty="0" smtClean="0">
              <a:solidFill>
                <a:srgbClr val="D43B00"/>
              </a:solidFill>
            </a:endParaRPr>
          </a:p>
        </p:txBody>
      </p:sp>
      <p:sp>
        <p:nvSpPr>
          <p:cNvPr id="10" name="Rectangle 9"/>
          <p:cNvSpPr/>
          <p:nvPr/>
        </p:nvSpPr>
        <p:spPr>
          <a:xfrm>
            <a:off x="1011337" y="2683933"/>
            <a:ext cx="2598638" cy="3471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057618" y="2805725"/>
            <a:ext cx="2598638" cy="3471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12309" y="4521200"/>
            <a:ext cx="2582962" cy="26246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070086" y="3817869"/>
            <a:ext cx="2582962" cy="30185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12309" y="3771712"/>
            <a:ext cx="2582962" cy="26246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070086" y="4568770"/>
            <a:ext cx="2582962" cy="26246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701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lh3.googleusercontent.com/CKpDaTjzoN9p3Q3O9wBatJSiPLgYbX05tE4XOIUPC5TkEHKaIh4JEzyvJtCj6Y3Hq6_IY6eYMmBlZZHvuRwBAaueK__Ftx57Ah818iylcvndJZWSYD14q_zG_tHeP2pi2hVVOLR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050" y="2067333"/>
            <a:ext cx="2585998" cy="430999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lh6.googleusercontent.com/552MdF4FjCFAnlZDjpQJoZtlpn-L8Cns1fROkqkVdSZtg6H6ExaXej5SGx5UOr1PMn-bbWz8OgB0PmSDFo0v_o2Ei5K0yvlI-8r6Pi95Q6bsC-xdtK8t7nkznpa67Qd0L9WZGtJ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103" y="2067333"/>
            <a:ext cx="2585998" cy="4309996"/>
          </a:xfrm>
          <a:prstGeom prst="rect">
            <a:avLst/>
          </a:prstGeom>
          <a:noFill/>
          <a:extLst>
            <a:ext uri="{909E8E84-426E-40DD-AFC4-6F175D3DCCD1}">
              <a14:hiddenFill xmlns:a14="http://schemas.microsoft.com/office/drawing/2010/main">
                <a:solidFill>
                  <a:srgbClr val="FFFFFF"/>
                </a:solidFill>
              </a14:hiddenFill>
            </a:ext>
          </a:extLst>
        </p:spPr>
      </p:pic>
      <p:sp>
        <p:nvSpPr>
          <p:cNvPr id="16" name="Titolo 15">
            <a:extLst>
              <a:ext uri="{FF2B5EF4-FFF2-40B4-BE49-F238E27FC236}">
                <a16:creationId xmlns:a16="http://schemas.microsoft.com/office/drawing/2014/main" id="{47D9436C-061E-2F40-96E6-28720C563906}"/>
              </a:ext>
            </a:extLst>
          </p:cNvPr>
          <p:cNvSpPr>
            <a:spLocks noGrp="1"/>
          </p:cNvSpPr>
          <p:nvPr>
            <p:ph type="title"/>
          </p:nvPr>
        </p:nvSpPr>
        <p:spPr/>
        <p:txBody>
          <a:bodyPr/>
          <a:lstStyle/>
          <a:p>
            <a:r>
              <a:rPr lang="en-GB" dirty="0"/>
              <a:t>3</a:t>
            </a:r>
            <a:r>
              <a:rPr lang="en-GB" dirty="0" smtClean="0"/>
              <a:t>.4 </a:t>
            </a:r>
            <a:r>
              <a:rPr lang="en-GB" sz="2400" dirty="0" smtClean="0"/>
              <a:t>Parental support in digital creativity</a:t>
            </a:r>
            <a:endParaRPr lang="it-IT" dirty="0"/>
          </a:p>
        </p:txBody>
      </p:sp>
      <p:pic>
        <p:nvPicPr>
          <p:cNvPr id="13" name="Picture Placeholder 3"/>
          <p:cNvPicPr>
            <a:picLocks noGrp="1" noChangeAspect="1"/>
          </p:cNvPicPr>
          <p:nvPr>
            <p:ph type="pic" sz="quarter" idx="22"/>
          </p:nvPr>
        </p:nvPicPr>
        <p:blipFill rotWithShape="1">
          <a:blip r:embed="rId5" cstate="print">
            <a:extLst>
              <a:ext uri="{28A0092B-C50C-407E-A947-70E740481C1C}">
                <a14:useLocalDpi xmlns:a14="http://schemas.microsoft.com/office/drawing/2010/main" val="0"/>
              </a:ext>
            </a:extLst>
          </a:blip>
          <a:srcRect l="3130" t="324" r="50889" b="55003"/>
          <a:stretch/>
        </p:blipFill>
        <p:spPr>
          <a:xfrm>
            <a:off x="7336736" y="1519792"/>
            <a:ext cx="915009" cy="992845"/>
          </a:xfrm>
        </p:spPr>
      </p:pic>
      <p:sp>
        <p:nvSpPr>
          <p:cNvPr id="14" name="Segnaposto testo 21">
            <a:extLst>
              <a:ext uri="{FF2B5EF4-FFF2-40B4-BE49-F238E27FC236}">
                <a16:creationId xmlns:a16="http://schemas.microsoft.com/office/drawing/2014/main" id="{C636D3ED-9928-3A4B-9F0F-A3562F4A9332}"/>
              </a:ext>
            </a:extLst>
          </p:cNvPr>
          <p:cNvSpPr>
            <a:spLocks noGrp="1"/>
          </p:cNvSpPr>
          <p:nvPr>
            <p:ph type="body" sz="quarter" idx="23"/>
          </p:nvPr>
        </p:nvSpPr>
        <p:spPr>
          <a:xfrm>
            <a:off x="6653048" y="2550476"/>
            <a:ext cx="2282387" cy="1418323"/>
          </a:xfrm>
        </p:spPr>
        <p:txBody>
          <a:bodyPr/>
          <a:lstStyle/>
          <a:p>
            <a:pPr algn="ctr">
              <a:spcAft>
                <a:spcPts val="1200"/>
              </a:spcAft>
            </a:pPr>
            <a:r>
              <a:rPr lang="en-US" sz="2800" dirty="0" smtClean="0">
                <a:solidFill>
                  <a:schemeClr val="tx2"/>
                </a:solidFill>
                <a:latin typeface="+mj-lt"/>
                <a:ea typeface="+mj-ea"/>
                <a:cs typeface="+mj-cs"/>
              </a:rPr>
              <a:t>Online Survey</a:t>
            </a:r>
            <a:endParaRPr lang="it-IT" sz="2800" dirty="0" smtClean="0">
              <a:solidFill>
                <a:schemeClr val="tx2"/>
              </a:solidFill>
              <a:latin typeface="+mj-lt"/>
              <a:ea typeface="+mj-ea"/>
              <a:cs typeface="+mj-cs"/>
            </a:endParaRPr>
          </a:p>
          <a:p>
            <a:pPr algn="ctr">
              <a:spcAft>
                <a:spcPts val="1200"/>
              </a:spcAft>
            </a:pPr>
            <a:endParaRPr lang="it-IT" sz="2800" dirty="0" smtClean="0">
              <a:solidFill>
                <a:schemeClr val="tx2"/>
              </a:solidFill>
              <a:latin typeface="+mj-lt"/>
              <a:ea typeface="+mj-ea"/>
              <a:cs typeface="+mj-cs"/>
            </a:endParaRPr>
          </a:p>
        </p:txBody>
      </p:sp>
      <p:sp>
        <p:nvSpPr>
          <p:cNvPr id="10" name="TextBox 9"/>
          <p:cNvSpPr txBox="1"/>
          <p:nvPr/>
        </p:nvSpPr>
        <p:spPr>
          <a:xfrm>
            <a:off x="1019175" y="1481623"/>
            <a:ext cx="5633873" cy="461665"/>
          </a:xfrm>
          <a:prstGeom prst="rect">
            <a:avLst/>
          </a:prstGeom>
          <a:noFill/>
        </p:spPr>
        <p:txBody>
          <a:bodyPr wrap="square" rtlCol="0">
            <a:spAutoFit/>
          </a:bodyPr>
          <a:lstStyle/>
          <a:p>
            <a:pPr marL="285750" indent="-285750">
              <a:buClr>
                <a:schemeClr val="accent5"/>
              </a:buClr>
              <a:buFont typeface="Arial"/>
              <a:buChar char="•"/>
            </a:pPr>
            <a:r>
              <a:rPr lang="en-US" sz="2400" dirty="0" smtClean="0">
                <a:solidFill>
                  <a:srgbClr val="660066"/>
                </a:solidFill>
              </a:rPr>
              <a:t>By gender and country  </a:t>
            </a:r>
            <a:endParaRPr lang="en-US" sz="2400" noProof="0" dirty="0" smtClean="0">
              <a:solidFill>
                <a:srgbClr val="660066"/>
              </a:solidFill>
            </a:endParaRPr>
          </a:p>
        </p:txBody>
      </p:sp>
      <p:sp>
        <p:nvSpPr>
          <p:cNvPr id="15" name="Rectangle 14"/>
          <p:cNvSpPr/>
          <p:nvPr/>
        </p:nvSpPr>
        <p:spPr>
          <a:xfrm>
            <a:off x="1013103" y="2805986"/>
            <a:ext cx="2598638" cy="3471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59384" y="2927778"/>
            <a:ext cx="2598638" cy="3471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14621" y="5179590"/>
            <a:ext cx="2582962" cy="30185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077752" y="5200147"/>
            <a:ext cx="2582962" cy="30185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6394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10563" y="1481622"/>
            <a:ext cx="5633873" cy="461665"/>
          </a:xfrm>
          <a:prstGeom prst="rect">
            <a:avLst/>
          </a:prstGeom>
          <a:noFill/>
        </p:spPr>
        <p:txBody>
          <a:bodyPr wrap="square" rtlCol="0">
            <a:spAutoFit/>
          </a:bodyPr>
          <a:lstStyle/>
          <a:p>
            <a:pPr marL="285750" indent="-285750">
              <a:buClr>
                <a:schemeClr val="accent5"/>
              </a:buClr>
              <a:buFont typeface="Arial"/>
              <a:buChar char="•"/>
            </a:pPr>
            <a:r>
              <a:rPr lang="en-US" sz="2400" dirty="0" smtClean="0">
                <a:solidFill>
                  <a:srgbClr val="D43B00"/>
                </a:solidFill>
              </a:rPr>
              <a:t>By income groups and country  </a:t>
            </a:r>
            <a:endParaRPr lang="en-US" sz="2400" noProof="0" dirty="0" smtClean="0">
              <a:solidFill>
                <a:srgbClr val="D43B00"/>
              </a:solidFill>
            </a:endParaRPr>
          </a:p>
        </p:txBody>
      </p:sp>
      <p:pic>
        <p:nvPicPr>
          <p:cNvPr id="6148" name="Picture 4" descr="https://lh3.googleusercontent.com/ZfjSEvype1xHmbx1jLnZkf4czGMljGPWXrci7zOJOmVz8sMEEH05GnK7ZtBNAsrDGq8GcEsQPU6RO0gNfw7t4LGRX_-tLvSjrJ8eUcKzeQ8n26SJqOzLiPWvpIevIjtBtPjkg-i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050" y="2067333"/>
            <a:ext cx="2585998" cy="430999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lh6.googleusercontent.com/wUxL1GMZG1lziUYzw8crQvAxGoPfCRqL_nuFxuVlLQlR1UXITdSBBz4UhFt4k0zppcpEY2yPDrejPa0dgykXlsiBnswIREpFQ-OXu__UT0RdISRrM6gsgblG4rcT3EGgvrY88f0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563" y="2067333"/>
            <a:ext cx="2585998" cy="4309996"/>
          </a:xfrm>
          <a:prstGeom prst="rect">
            <a:avLst/>
          </a:prstGeom>
          <a:noFill/>
          <a:extLst>
            <a:ext uri="{909E8E84-426E-40DD-AFC4-6F175D3DCCD1}">
              <a14:hiddenFill xmlns:a14="http://schemas.microsoft.com/office/drawing/2010/main">
                <a:solidFill>
                  <a:srgbClr val="FFFFFF"/>
                </a:solidFill>
              </a14:hiddenFill>
            </a:ext>
          </a:extLst>
        </p:spPr>
      </p:pic>
      <p:sp>
        <p:nvSpPr>
          <p:cNvPr id="16" name="Titolo 15">
            <a:extLst>
              <a:ext uri="{FF2B5EF4-FFF2-40B4-BE49-F238E27FC236}">
                <a16:creationId xmlns:a16="http://schemas.microsoft.com/office/drawing/2014/main" id="{47D9436C-061E-2F40-96E6-28720C563906}"/>
              </a:ext>
            </a:extLst>
          </p:cNvPr>
          <p:cNvSpPr>
            <a:spLocks noGrp="1"/>
          </p:cNvSpPr>
          <p:nvPr>
            <p:ph type="title"/>
          </p:nvPr>
        </p:nvSpPr>
        <p:spPr/>
        <p:txBody>
          <a:bodyPr/>
          <a:lstStyle/>
          <a:p>
            <a:r>
              <a:rPr lang="en-GB" dirty="0"/>
              <a:t>3</a:t>
            </a:r>
            <a:r>
              <a:rPr lang="en-GB" dirty="0" smtClean="0"/>
              <a:t>.4 </a:t>
            </a:r>
            <a:r>
              <a:rPr lang="en-GB" sz="2400" dirty="0" smtClean="0"/>
              <a:t>Parental support in digital creativity</a:t>
            </a:r>
            <a:endParaRPr lang="it-IT" dirty="0"/>
          </a:p>
        </p:txBody>
      </p:sp>
      <p:pic>
        <p:nvPicPr>
          <p:cNvPr id="13" name="Picture Placeholder 3"/>
          <p:cNvPicPr>
            <a:picLocks noGrp="1" noChangeAspect="1"/>
          </p:cNvPicPr>
          <p:nvPr>
            <p:ph type="pic" sz="quarter" idx="22"/>
          </p:nvPr>
        </p:nvPicPr>
        <p:blipFill rotWithShape="1">
          <a:blip r:embed="rId5" cstate="print">
            <a:extLst>
              <a:ext uri="{28A0092B-C50C-407E-A947-70E740481C1C}">
                <a14:useLocalDpi xmlns:a14="http://schemas.microsoft.com/office/drawing/2010/main" val="0"/>
              </a:ext>
            </a:extLst>
          </a:blip>
          <a:srcRect l="3130" t="324" r="50889" b="55003"/>
          <a:stretch/>
        </p:blipFill>
        <p:spPr>
          <a:xfrm>
            <a:off x="7336736" y="1519792"/>
            <a:ext cx="915009" cy="992845"/>
          </a:xfrm>
        </p:spPr>
      </p:pic>
      <p:sp>
        <p:nvSpPr>
          <p:cNvPr id="14" name="Segnaposto testo 21">
            <a:extLst>
              <a:ext uri="{FF2B5EF4-FFF2-40B4-BE49-F238E27FC236}">
                <a16:creationId xmlns:a16="http://schemas.microsoft.com/office/drawing/2014/main" id="{C636D3ED-9928-3A4B-9F0F-A3562F4A9332}"/>
              </a:ext>
            </a:extLst>
          </p:cNvPr>
          <p:cNvSpPr>
            <a:spLocks noGrp="1"/>
          </p:cNvSpPr>
          <p:nvPr>
            <p:ph type="body" sz="quarter" idx="23"/>
          </p:nvPr>
        </p:nvSpPr>
        <p:spPr>
          <a:xfrm>
            <a:off x="6653048" y="2550476"/>
            <a:ext cx="2282387" cy="1418323"/>
          </a:xfrm>
        </p:spPr>
        <p:txBody>
          <a:bodyPr/>
          <a:lstStyle/>
          <a:p>
            <a:pPr algn="ctr">
              <a:spcAft>
                <a:spcPts val="1200"/>
              </a:spcAft>
            </a:pPr>
            <a:r>
              <a:rPr lang="en-US" sz="2800" dirty="0" smtClean="0">
                <a:solidFill>
                  <a:schemeClr val="tx2"/>
                </a:solidFill>
                <a:latin typeface="+mj-lt"/>
                <a:ea typeface="+mj-ea"/>
                <a:cs typeface="+mj-cs"/>
              </a:rPr>
              <a:t>Online Survey</a:t>
            </a:r>
            <a:endParaRPr lang="it-IT" sz="2800" dirty="0" smtClean="0">
              <a:solidFill>
                <a:schemeClr val="tx2"/>
              </a:solidFill>
              <a:latin typeface="+mj-lt"/>
              <a:ea typeface="+mj-ea"/>
              <a:cs typeface="+mj-cs"/>
            </a:endParaRPr>
          </a:p>
          <a:p>
            <a:pPr algn="ctr">
              <a:spcAft>
                <a:spcPts val="1200"/>
              </a:spcAft>
            </a:pPr>
            <a:endParaRPr lang="it-IT" sz="2800" dirty="0" smtClean="0">
              <a:solidFill>
                <a:schemeClr val="tx2"/>
              </a:solidFill>
              <a:latin typeface="+mj-lt"/>
              <a:ea typeface="+mj-ea"/>
              <a:cs typeface="+mj-cs"/>
            </a:endParaRPr>
          </a:p>
        </p:txBody>
      </p:sp>
      <p:sp>
        <p:nvSpPr>
          <p:cNvPr id="12" name="Rectangle 11"/>
          <p:cNvSpPr/>
          <p:nvPr/>
        </p:nvSpPr>
        <p:spPr>
          <a:xfrm>
            <a:off x="1011337" y="2802470"/>
            <a:ext cx="2598638" cy="3471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057618" y="2924262"/>
            <a:ext cx="2598638" cy="3471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19175" y="5040606"/>
            <a:ext cx="2582962" cy="30185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065456" y="5040605"/>
            <a:ext cx="2582962" cy="30185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019175" y="3817869"/>
            <a:ext cx="2582962" cy="30185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079518" y="3909938"/>
            <a:ext cx="2582962" cy="30185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3746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rotWithShape="1">
          <a:blip r:embed="rId2" cstate="print">
            <a:extLst>
              <a:ext uri="{28A0092B-C50C-407E-A947-70E740481C1C}">
                <a14:useLocalDpi xmlns:a14="http://schemas.microsoft.com/office/drawing/2010/main" val="0"/>
              </a:ext>
            </a:extLst>
          </a:blip>
          <a:srcRect t="8164" b="8442"/>
          <a:stretch/>
        </p:blipFill>
        <p:spPr>
          <a:xfrm>
            <a:off x="2398644" y="1742662"/>
            <a:ext cx="2107096" cy="2120348"/>
          </a:xfrm>
          <a:prstGeom prst="rect">
            <a:avLst/>
          </a:prstGeom>
        </p:spPr>
      </p:pic>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26398" r="7098"/>
          <a:stretch/>
        </p:blipFill>
        <p:spPr>
          <a:xfrm>
            <a:off x="2398644" y="3974083"/>
            <a:ext cx="2107096" cy="2112226"/>
          </a:xfrm>
          <a:prstGeom prst="rect">
            <a:avLst/>
          </a:prstGeom>
        </p:spPr>
      </p:pic>
      <p:sp>
        <p:nvSpPr>
          <p:cNvPr id="15" name="Segnaposto testo 14">
            <a:extLst>
              <a:ext uri="{FF2B5EF4-FFF2-40B4-BE49-F238E27FC236}">
                <a16:creationId xmlns:a16="http://schemas.microsoft.com/office/drawing/2014/main" id="{98B648FA-F65A-974B-8A5F-7A1F998BB8FD}"/>
              </a:ext>
            </a:extLst>
          </p:cNvPr>
          <p:cNvSpPr>
            <a:spLocks noGrp="1"/>
          </p:cNvSpPr>
          <p:nvPr>
            <p:ph type="body" sz="quarter" idx="16"/>
          </p:nvPr>
        </p:nvSpPr>
        <p:spPr/>
        <p:txBody>
          <a:bodyPr/>
          <a:lstStyle/>
          <a:p>
            <a:endParaRPr lang="it-IT" dirty="0" smtClean="0"/>
          </a:p>
          <a:p>
            <a:r>
              <a:rPr lang="it-IT" b="1" dirty="0" smtClean="0"/>
              <a:t>Time </a:t>
            </a:r>
            <a:endParaRPr lang="it-IT" b="1" dirty="0"/>
          </a:p>
        </p:txBody>
      </p:sp>
      <p:sp>
        <p:nvSpPr>
          <p:cNvPr id="16" name="Segnaposto testo 15">
            <a:extLst>
              <a:ext uri="{FF2B5EF4-FFF2-40B4-BE49-F238E27FC236}">
                <a16:creationId xmlns:a16="http://schemas.microsoft.com/office/drawing/2014/main" id="{15E30AB0-54CB-B746-97A8-C97E5795F6CA}"/>
              </a:ext>
            </a:extLst>
          </p:cNvPr>
          <p:cNvSpPr>
            <a:spLocks noGrp="1"/>
          </p:cNvSpPr>
          <p:nvPr>
            <p:ph type="body" sz="quarter" idx="18"/>
          </p:nvPr>
        </p:nvSpPr>
        <p:spPr>
          <a:xfrm>
            <a:off x="563562" y="1750537"/>
            <a:ext cx="1710000" cy="2105998"/>
          </a:xfrm>
        </p:spPr>
        <p:txBody>
          <a:bodyPr/>
          <a:lstStyle/>
          <a:p>
            <a:r>
              <a:rPr lang="it-IT" b="1" dirty="0" smtClean="0"/>
              <a:t>Trends </a:t>
            </a:r>
          </a:p>
          <a:p>
            <a:r>
              <a:rPr lang="it-IT" b="1" dirty="0" smtClean="0"/>
              <a:t>Covid-19 crisis </a:t>
            </a:r>
          </a:p>
          <a:p>
            <a:r>
              <a:rPr lang="it-IT" b="1" dirty="0" smtClean="0"/>
              <a:t>Increases inequalities in the context of digital education</a:t>
            </a:r>
            <a:endParaRPr lang="it-IT" b="1" dirty="0"/>
          </a:p>
        </p:txBody>
      </p:sp>
      <p:sp>
        <p:nvSpPr>
          <p:cNvPr id="18" name="Segnaposto testo 17">
            <a:extLst>
              <a:ext uri="{FF2B5EF4-FFF2-40B4-BE49-F238E27FC236}">
                <a16:creationId xmlns:a16="http://schemas.microsoft.com/office/drawing/2014/main" id="{35006DF5-E3FE-AE4D-AEEC-7578CCB81D9A}"/>
              </a:ext>
            </a:extLst>
          </p:cNvPr>
          <p:cNvSpPr>
            <a:spLocks noGrp="1"/>
          </p:cNvSpPr>
          <p:nvPr>
            <p:ph type="body" sz="quarter" idx="20"/>
          </p:nvPr>
        </p:nvSpPr>
        <p:spPr/>
        <p:txBody>
          <a:bodyPr/>
          <a:lstStyle/>
          <a:p>
            <a:endParaRPr lang="it-IT" dirty="0" smtClean="0"/>
          </a:p>
          <a:p>
            <a:r>
              <a:rPr lang="it-IT" b="1" dirty="0" smtClean="0"/>
              <a:t>Schift in the tradictional roles  in education</a:t>
            </a:r>
            <a:endParaRPr lang="it-IT" b="1" dirty="0"/>
          </a:p>
        </p:txBody>
      </p:sp>
      <p:sp>
        <p:nvSpPr>
          <p:cNvPr id="19" name="Segnaposto testo 18">
            <a:extLst>
              <a:ext uri="{FF2B5EF4-FFF2-40B4-BE49-F238E27FC236}">
                <a16:creationId xmlns:a16="http://schemas.microsoft.com/office/drawing/2014/main" id="{45DADB64-B1D4-534B-988C-7E37017AA1F9}"/>
              </a:ext>
            </a:extLst>
          </p:cNvPr>
          <p:cNvSpPr>
            <a:spLocks noGrp="1"/>
          </p:cNvSpPr>
          <p:nvPr>
            <p:ph type="body" sz="quarter" idx="21"/>
          </p:nvPr>
        </p:nvSpPr>
        <p:spPr/>
        <p:txBody>
          <a:bodyPr/>
          <a:lstStyle/>
          <a:p>
            <a:endParaRPr lang="it-IT" dirty="0"/>
          </a:p>
          <a:p>
            <a:endParaRPr lang="it-IT" dirty="0"/>
          </a:p>
          <a:p>
            <a:r>
              <a:rPr lang="it-IT" b="1" dirty="0" smtClean="0"/>
              <a:t>Granularity </a:t>
            </a:r>
            <a:endParaRPr lang="it-IT" b="1" dirty="0"/>
          </a:p>
        </p:txBody>
      </p:sp>
      <p:sp>
        <p:nvSpPr>
          <p:cNvPr id="11" name="Titolo 10">
            <a:extLst>
              <a:ext uri="{FF2B5EF4-FFF2-40B4-BE49-F238E27FC236}">
                <a16:creationId xmlns:a16="http://schemas.microsoft.com/office/drawing/2014/main" id="{D92D58C6-5452-934F-85C7-E305389285CB}"/>
              </a:ext>
            </a:extLst>
          </p:cNvPr>
          <p:cNvSpPr>
            <a:spLocks noGrp="1"/>
          </p:cNvSpPr>
          <p:nvPr>
            <p:ph type="title"/>
          </p:nvPr>
        </p:nvSpPr>
        <p:spPr/>
        <p:txBody>
          <a:bodyPr/>
          <a:lstStyle/>
          <a:p>
            <a:r>
              <a:rPr lang="it-IT" dirty="0" smtClean="0"/>
              <a:t>4. Conclusions</a:t>
            </a:r>
            <a:endParaRPr lang="it-IT" dirty="0"/>
          </a:p>
        </p:txBody>
      </p:sp>
      <p:pic>
        <p:nvPicPr>
          <p:cNvPr id="23" name="Picture Placeholder 22"/>
          <p:cNvPicPr>
            <a:picLocks noGrp="1" noChangeAspect="1"/>
          </p:cNvPicPr>
          <p:nvPr>
            <p:ph type="pic" sz="quarter" idx="19"/>
          </p:nvPr>
        </p:nvPicPr>
        <p:blipFill>
          <a:blip r:embed="rId4" cstate="print">
            <a:extLst>
              <a:ext uri="{28A0092B-C50C-407E-A947-70E740481C1C}">
                <a14:useLocalDpi xmlns:a14="http://schemas.microsoft.com/office/drawing/2010/main" val="0"/>
              </a:ext>
            </a:extLst>
          </a:blip>
          <a:srcRect l="16667" r="16667"/>
          <a:stretch>
            <a:fillRect/>
          </a:stretch>
        </p:blipFill>
        <p:spPr>
          <a:xfrm>
            <a:off x="4670905" y="3970485"/>
            <a:ext cx="2106000" cy="2106000"/>
          </a:xfrm>
        </p:spPr>
      </p:pic>
      <p:pic>
        <p:nvPicPr>
          <p:cNvPr id="26" name="Picture Placeholder 25"/>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528" b="12528"/>
          <a:stretch>
            <a:fillRect/>
          </a:stretch>
        </p:blipFill>
        <p:spPr/>
      </p:pic>
      <p:sp>
        <p:nvSpPr>
          <p:cNvPr id="25" name="TextBox 24"/>
          <p:cNvSpPr txBox="1"/>
          <p:nvPr/>
        </p:nvSpPr>
        <p:spPr>
          <a:xfrm>
            <a:off x="4657105" y="6076485"/>
            <a:ext cx="2133600" cy="215444"/>
          </a:xfrm>
          <a:prstGeom prst="rect">
            <a:avLst/>
          </a:prstGeom>
          <a:noFill/>
        </p:spPr>
        <p:txBody>
          <a:bodyPr wrap="square" rtlCol="0">
            <a:spAutoFit/>
          </a:bodyPr>
          <a:lstStyle/>
          <a:p>
            <a:pPr algn="ctr">
              <a:buClr>
                <a:schemeClr val="accent5"/>
              </a:buClr>
            </a:pPr>
            <a:r>
              <a:rPr lang="en-US" sz="800" dirty="0" smtClean="0"/>
              <a:t>CCO -  snappygoat.com </a:t>
            </a:r>
            <a:endParaRPr lang="en-US" sz="800" noProof="0" dirty="0" smtClean="0"/>
          </a:p>
        </p:txBody>
      </p:sp>
      <p:sp>
        <p:nvSpPr>
          <p:cNvPr id="29" name="Rectangle 28"/>
          <p:cNvSpPr/>
          <p:nvPr/>
        </p:nvSpPr>
        <p:spPr>
          <a:xfrm>
            <a:off x="2398644" y="6086083"/>
            <a:ext cx="2156360" cy="338554"/>
          </a:xfrm>
          <a:prstGeom prst="rect">
            <a:avLst/>
          </a:prstGeom>
        </p:spPr>
        <p:txBody>
          <a:bodyPr wrap="none">
            <a:spAutoFit/>
          </a:bodyPr>
          <a:lstStyle/>
          <a:p>
            <a:r>
              <a:rPr lang="en-US" sz="800" dirty="0" smtClean="0"/>
              <a:t>CCO </a:t>
            </a:r>
            <a:r>
              <a:rPr lang="en-US" sz="800" dirty="0" smtClean="0">
                <a:hlinkClick r:id="rId6"/>
              </a:rPr>
              <a:t>https</a:t>
            </a:r>
            <a:r>
              <a:rPr lang="en-US" sz="800" dirty="0">
                <a:hlinkClick r:id="rId6"/>
              </a:rPr>
              <a:t>://</a:t>
            </a:r>
            <a:r>
              <a:rPr lang="en-US" sz="800" dirty="0" smtClean="0">
                <a:hlinkClick r:id="rId6"/>
              </a:rPr>
              <a:t>pxhere.com/en/photo/1631305</a:t>
            </a:r>
            <a:endParaRPr lang="en-US" sz="800" dirty="0" smtClean="0"/>
          </a:p>
          <a:p>
            <a:r>
              <a:rPr lang="en-US" sz="800" dirty="0" smtClean="0"/>
              <a:t>CCO </a:t>
            </a:r>
            <a:r>
              <a:rPr lang="en-US" sz="800" dirty="0" smtClean="0">
                <a:hlinkClick r:id="rId7"/>
              </a:rPr>
              <a:t>https</a:t>
            </a:r>
            <a:r>
              <a:rPr lang="en-US" sz="800" dirty="0">
                <a:hlinkClick r:id="rId7"/>
              </a:rPr>
              <a:t>://</a:t>
            </a:r>
            <a:r>
              <a:rPr lang="en-US" sz="800" dirty="0" smtClean="0">
                <a:hlinkClick r:id="rId7"/>
              </a:rPr>
              <a:t>pxhere.com/en/photo/994283</a:t>
            </a:r>
            <a:r>
              <a:rPr lang="en-US" sz="800" dirty="0" smtClean="0"/>
              <a:t> </a:t>
            </a:r>
            <a:endParaRPr lang="en-US" sz="800" dirty="0"/>
          </a:p>
        </p:txBody>
      </p:sp>
    </p:spTree>
    <p:extLst>
      <p:ext uri="{BB962C8B-B14F-4D97-AF65-F5344CB8AC3E}">
        <p14:creationId xmlns:p14="http://schemas.microsoft.com/office/powerpoint/2010/main" val="208260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Thank you</a:t>
            </a:r>
          </a:p>
        </p:txBody>
      </p:sp>
      <p:sp>
        <p:nvSpPr>
          <p:cNvPr id="4" name="Subtitle 2"/>
          <p:cNvSpPr>
            <a:spLocks noGrp="1"/>
          </p:cNvSpPr>
          <p:nvPr>
            <p:ph type="subTitle" idx="1"/>
          </p:nvPr>
        </p:nvSpPr>
        <p:spPr>
          <a:xfrm>
            <a:off x="691648" y="4836727"/>
            <a:ext cx="7100391" cy="1487288"/>
          </a:xfrm>
        </p:spPr>
        <p:txBody>
          <a:bodyPr wrap="square" anchor="b" anchorCtr="0"/>
          <a:lstStyle/>
          <a:p>
            <a:r>
              <a:rPr lang="en-US" sz="1050" dirty="0" smtClean="0"/>
              <a:t>This </a:t>
            </a:r>
            <a:r>
              <a:rPr lang="en-US" sz="1050" dirty="0"/>
              <a:t>presentation has been prepared for internal purposes. The information and views expressed in it do not necessarily reflect an official position </a:t>
            </a:r>
            <a:r>
              <a:rPr lang="en-US" sz="1050" dirty="0" smtClean="0"/>
              <a:t>of </a:t>
            </a:r>
            <a:r>
              <a:rPr lang="en-US" sz="1050" dirty="0"/>
              <a:t>the European Commission or of the European Union</a:t>
            </a:r>
            <a:r>
              <a:rPr lang="en-US" sz="1050" dirty="0" smtClean="0"/>
              <a:t>.</a:t>
            </a:r>
            <a:endParaRPr lang="en-US" sz="1050" dirty="0"/>
          </a:p>
          <a:p>
            <a:r>
              <a:rPr lang="en-US" sz="1050" dirty="0"/>
              <a:t>Except otherwise noted, © European Union </a:t>
            </a:r>
            <a:r>
              <a:rPr lang="en-US" sz="1050" dirty="0" smtClean="0"/>
              <a:t>(2021). </a:t>
            </a:r>
            <a:r>
              <a:rPr lang="en-US" sz="1050" dirty="0"/>
              <a:t>All Rights Reserved</a:t>
            </a:r>
          </a:p>
          <a:p>
            <a:r>
              <a:rPr lang="en-GB" sz="1050" dirty="0" smtClean="0"/>
              <a:t>Slide </a:t>
            </a:r>
            <a:r>
              <a:rPr lang="en-GB" sz="1050" dirty="0"/>
              <a:t>17: </a:t>
            </a:r>
            <a:r>
              <a:rPr lang="en-US" sz="1050" dirty="0"/>
              <a:t>CCO </a:t>
            </a:r>
            <a:r>
              <a:rPr lang="en-US" sz="1050" dirty="0">
                <a:hlinkClick r:id="rId2"/>
              </a:rPr>
              <a:t>https://</a:t>
            </a:r>
            <a:r>
              <a:rPr lang="en-US" sz="1050" dirty="0" smtClean="0">
                <a:hlinkClick r:id="rId2"/>
              </a:rPr>
              <a:t>pxhere.com/en/photo/1631305</a:t>
            </a:r>
            <a:r>
              <a:rPr lang="en-US" sz="1050" dirty="0" smtClean="0"/>
              <a:t>; </a:t>
            </a:r>
            <a:r>
              <a:rPr lang="en-US" sz="1050" dirty="0" smtClean="0">
                <a:hlinkClick r:id="rId3"/>
              </a:rPr>
              <a:t>https</a:t>
            </a:r>
            <a:r>
              <a:rPr lang="en-US" sz="1050" dirty="0">
                <a:hlinkClick r:id="rId3"/>
              </a:rPr>
              <a:t>://pxhere.com/en/photo/994283</a:t>
            </a:r>
            <a:r>
              <a:rPr lang="en-US" sz="1050" dirty="0"/>
              <a:t> </a:t>
            </a:r>
            <a:r>
              <a:rPr lang="en-US" sz="1050" dirty="0" smtClean="0"/>
              <a:t>&amp; </a:t>
            </a:r>
            <a:r>
              <a:rPr lang="en-US" sz="1050" dirty="0"/>
              <a:t>snappygoat.com </a:t>
            </a:r>
          </a:p>
        </p:txBody>
      </p:sp>
      <p:pic>
        <p:nvPicPr>
          <p:cNvPr id="5" name="Content Placeholder 12"/>
          <p:cNvPicPr>
            <a:picLocks noChangeAspect="1"/>
          </p:cNvPicPr>
          <p:nvPr/>
        </p:nvPicPr>
        <p:blipFill>
          <a:blip r:embed="rId4"/>
          <a:stretch>
            <a:fillRect/>
          </a:stretch>
        </p:blipFill>
        <p:spPr>
          <a:xfrm>
            <a:off x="4429976" y="393718"/>
            <a:ext cx="2055190" cy="2912481"/>
          </a:xfrm>
          <a:prstGeom prst="rect">
            <a:avLst/>
          </a:prstGeom>
          <a:ln w="3175" cap="sq">
            <a:solidFill>
              <a:schemeClr val="bg2">
                <a:lumMod val="75000"/>
              </a:schemeClr>
            </a:solidFill>
            <a:prstDash val="solid"/>
            <a:miter lim="800000"/>
          </a:ln>
          <a:effectLst>
            <a:outerShdw blurRad="50800" dist="38100" dir="2700000" algn="tl" rotWithShape="0">
              <a:srgbClr val="000000">
                <a:alpha val="43000"/>
              </a:srgbClr>
            </a:outerShdw>
          </a:effectLst>
        </p:spPr>
      </p:pic>
      <p:pic>
        <p:nvPicPr>
          <p:cNvPr id="6" name="Content Placeholder 13"/>
          <p:cNvPicPr>
            <a:picLocks noChangeAspect="1"/>
          </p:cNvPicPr>
          <p:nvPr/>
        </p:nvPicPr>
        <p:blipFill>
          <a:blip r:embed="rId5"/>
          <a:stretch>
            <a:fillRect/>
          </a:stretch>
        </p:blipFill>
        <p:spPr>
          <a:xfrm>
            <a:off x="6764444" y="393718"/>
            <a:ext cx="2055190" cy="2912481"/>
          </a:xfrm>
          <a:prstGeom prst="rect">
            <a:avLst/>
          </a:prstGeom>
          <a:ln w="3175" cap="sq">
            <a:solidFill>
              <a:schemeClr val="bg2">
                <a:lumMod val="75000"/>
              </a:schemeClr>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762343" y="3539299"/>
            <a:ext cx="7844944" cy="261610"/>
          </a:xfrm>
          <a:prstGeom prst="rect">
            <a:avLst/>
          </a:prstGeom>
        </p:spPr>
        <p:txBody>
          <a:bodyPr wrap="square">
            <a:spAutoFit/>
          </a:bodyPr>
          <a:lstStyle/>
          <a:p>
            <a:r>
              <a:rPr lang="en-US" sz="1100" dirty="0">
                <a:hlinkClick r:id="rId6"/>
              </a:rPr>
              <a:t>https://</a:t>
            </a:r>
            <a:r>
              <a:rPr lang="en-US" sz="1100" dirty="0" smtClean="0">
                <a:hlinkClick r:id="rId6"/>
              </a:rPr>
              <a:t>ec.europa.eu/jrc/en/publication/how-children-10-18-experienced-online-risks-during-covid-19-lockdown-spring-2020</a:t>
            </a:r>
            <a:r>
              <a:rPr lang="en-US" sz="1100" dirty="0" smtClean="0"/>
              <a:t> </a:t>
            </a:r>
            <a:endParaRPr lang="en-US" sz="1100" dirty="0"/>
          </a:p>
        </p:txBody>
      </p:sp>
      <p:sp>
        <p:nvSpPr>
          <p:cNvPr id="8" name="Rectangle 7"/>
          <p:cNvSpPr/>
          <p:nvPr/>
        </p:nvSpPr>
        <p:spPr>
          <a:xfrm>
            <a:off x="762343" y="3888530"/>
            <a:ext cx="7844944" cy="600164"/>
          </a:xfrm>
          <a:prstGeom prst="rect">
            <a:avLst/>
          </a:prstGeom>
        </p:spPr>
        <p:txBody>
          <a:bodyPr wrap="square">
            <a:spAutoFit/>
          </a:bodyPr>
          <a:lstStyle/>
          <a:p>
            <a:r>
              <a:rPr lang="en-US" sz="1100" dirty="0">
                <a:hlinkClick r:id="rId7"/>
              </a:rPr>
              <a:t>https://</a:t>
            </a:r>
            <a:r>
              <a:rPr lang="en-US" sz="1100" dirty="0" smtClean="0">
                <a:hlinkClick r:id="rId7"/>
              </a:rPr>
              <a:t>ec.europa.eu/jrc/en/publication/eur-scientific-and-technical-research-reports/how-families-handled-emergency-remote-schooling-during-covid-19-lockdown-spring-2020</a:t>
            </a:r>
            <a:endParaRPr lang="en-US" sz="1100" dirty="0" smtClean="0"/>
          </a:p>
          <a:p>
            <a:endParaRPr lang="en-US" sz="1100" dirty="0"/>
          </a:p>
        </p:txBody>
      </p:sp>
    </p:spTree>
    <p:extLst>
      <p:ext uri="{BB962C8B-B14F-4D97-AF65-F5344CB8AC3E}">
        <p14:creationId xmlns:p14="http://schemas.microsoft.com/office/powerpoint/2010/main" val="465177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0846" y="903514"/>
            <a:ext cx="7913964" cy="5203372"/>
          </a:xfrm>
        </p:spPr>
        <p:txBody>
          <a:bodyPr/>
          <a:lstStyle/>
          <a:p>
            <a:pPr>
              <a:lnSpc>
                <a:spcPct val="100000"/>
              </a:lnSpc>
            </a:pPr>
            <a:r>
              <a:rPr lang="en-GB" sz="4400" dirty="0" smtClean="0"/>
              <a:t>1. Background</a:t>
            </a:r>
            <a:br>
              <a:rPr lang="en-GB" sz="4400" dirty="0" smtClean="0"/>
            </a:br>
            <a:r>
              <a:rPr lang="en-GB" sz="4400" dirty="0" smtClean="0"/>
              <a:t>2. Data sets  - mixed methods</a:t>
            </a:r>
            <a:br>
              <a:rPr lang="en-GB" sz="4400" dirty="0" smtClean="0"/>
            </a:br>
            <a:r>
              <a:rPr lang="en-GB" sz="4400" dirty="0" smtClean="0"/>
              <a:t>3. Some results</a:t>
            </a:r>
            <a:br>
              <a:rPr lang="en-GB" sz="4400" dirty="0" smtClean="0"/>
            </a:br>
            <a:r>
              <a:rPr lang="en-GB" sz="4400" dirty="0" smtClean="0"/>
              <a:t>4. Conclusions </a:t>
            </a:r>
            <a:r>
              <a:rPr lang="en-GB" dirty="0" smtClean="0"/>
              <a:t/>
            </a:r>
            <a:br>
              <a:rPr lang="en-GB" dirty="0" smtClean="0"/>
            </a:br>
            <a:endParaRPr lang="en-GB" dirty="0"/>
          </a:p>
        </p:txBody>
      </p:sp>
    </p:spTree>
    <p:extLst>
      <p:ext uri="{BB962C8B-B14F-4D97-AF65-F5344CB8AC3E}">
        <p14:creationId xmlns:p14="http://schemas.microsoft.com/office/powerpoint/2010/main" val="2050512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4"/>
          <p:cNvSpPr>
            <a:spLocks noGrp="1"/>
          </p:cNvSpPr>
          <p:nvPr>
            <p:ph idx="1"/>
          </p:nvPr>
        </p:nvSpPr>
        <p:spPr>
          <a:xfrm>
            <a:off x="1540412" y="1716258"/>
            <a:ext cx="6540891" cy="4167188"/>
          </a:xfrm>
          <a:prstGeom prst="rect">
            <a:avLst/>
          </a:prstGeom>
        </p:spPr>
        <p:txBody>
          <a:bodyPr anchor="t"/>
          <a:lstStyle/>
          <a:p>
            <a:pPr marL="0" indent="0">
              <a:lnSpc>
                <a:spcPct val="200000"/>
              </a:lnSpc>
              <a:buNone/>
            </a:pPr>
            <a:r>
              <a:rPr lang="en-GB" dirty="0">
                <a:solidFill>
                  <a:schemeClr val="accent2"/>
                </a:solidFill>
              </a:rPr>
              <a:t>EU Science Hub: </a:t>
            </a:r>
            <a:r>
              <a:rPr lang="en-GB" dirty="0" err="1"/>
              <a:t>ec.europa.eu</a:t>
            </a:r>
            <a:r>
              <a:rPr lang="en-GB" dirty="0"/>
              <a:t>/</a:t>
            </a:r>
            <a:r>
              <a:rPr lang="en-GB" dirty="0" err="1"/>
              <a:t>jrc</a:t>
            </a:r>
            <a:endParaRPr lang="en-GB" dirty="0"/>
          </a:p>
          <a:p>
            <a:pPr marL="0" indent="0">
              <a:lnSpc>
                <a:spcPct val="200000"/>
              </a:lnSpc>
              <a:buNone/>
            </a:pPr>
            <a:r>
              <a:rPr lang="en-GB" dirty="0" smtClean="0"/>
              <a:t>@</a:t>
            </a:r>
            <a:r>
              <a:rPr lang="en-GB" dirty="0" err="1"/>
              <a:t>EU_ScienceHub</a:t>
            </a:r>
            <a:endParaRPr lang="en-GB" dirty="0"/>
          </a:p>
          <a:p>
            <a:pPr marL="0" indent="0">
              <a:lnSpc>
                <a:spcPct val="200000"/>
              </a:lnSpc>
              <a:buNone/>
            </a:pPr>
            <a:r>
              <a:rPr lang="en-GB" dirty="0"/>
              <a:t>EU Science Hub – Joint Research Centre</a:t>
            </a:r>
          </a:p>
          <a:p>
            <a:pPr marL="0" indent="0">
              <a:lnSpc>
                <a:spcPct val="200000"/>
              </a:lnSpc>
              <a:buNone/>
            </a:pPr>
            <a:r>
              <a:rPr lang="en-GB" dirty="0"/>
              <a:t>EU Science, Research and Innovation</a:t>
            </a:r>
          </a:p>
          <a:p>
            <a:pPr marL="0" indent="0">
              <a:lnSpc>
                <a:spcPct val="200000"/>
              </a:lnSpc>
              <a:buNone/>
            </a:pPr>
            <a:r>
              <a:rPr lang="en-GB" dirty="0" smtClean="0"/>
              <a:t>EU </a:t>
            </a:r>
            <a:r>
              <a:rPr lang="en-GB" dirty="0"/>
              <a:t>Science Hub</a:t>
            </a:r>
          </a:p>
        </p:txBody>
      </p:sp>
      <p:sp>
        <p:nvSpPr>
          <p:cNvPr id="3" name="Title 2"/>
          <p:cNvSpPr>
            <a:spLocks noGrp="1"/>
          </p:cNvSpPr>
          <p:nvPr>
            <p:ph type="title"/>
          </p:nvPr>
        </p:nvSpPr>
        <p:spPr>
          <a:prstGeom prst="rect">
            <a:avLst/>
          </a:prstGeom>
        </p:spPr>
        <p:txBody>
          <a:bodyPr/>
          <a:lstStyle/>
          <a:p>
            <a:r>
              <a:rPr lang="en-GB"/>
              <a:t>Keep in touch</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630" y="1696170"/>
            <a:ext cx="834639" cy="907677"/>
          </a:xfrm>
          <a:prstGeom prst="rect">
            <a:avLst/>
          </a:prstGeom>
        </p:spPr>
      </p:pic>
      <p:pic>
        <p:nvPicPr>
          <p:cNvPr id="26" name="Picture 25" descr="Twitter_Social_Icon_Rounded_Square_Colo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063" y="2660938"/>
            <a:ext cx="610199" cy="624058"/>
          </a:xfrm>
          <a:prstGeom prst="rect">
            <a:avLst/>
          </a:prstGeom>
        </p:spPr>
      </p:pic>
      <p:pic>
        <p:nvPicPr>
          <p:cNvPr id="28" name="Picture 27" descr="LI-In-Bug.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636" y="4315401"/>
            <a:ext cx="752302" cy="634574"/>
          </a:xfrm>
          <a:prstGeom prst="rect">
            <a:avLst/>
          </a:prstGeom>
        </p:spPr>
      </p:pic>
      <p:pic>
        <p:nvPicPr>
          <p:cNvPr id="29" name="Picture 28" descr="yt_icon_rgb.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251" y="5232002"/>
            <a:ext cx="745206" cy="521650"/>
          </a:xfrm>
          <a:prstGeom prst="rect">
            <a:avLst/>
          </a:prstGeom>
        </p:spPr>
      </p:pic>
      <p:pic>
        <p:nvPicPr>
          <p:cNvPr id="31" name="Picture 30" descr="f_logo_RGB-Blue_7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3171" y="3410873"/>
            <a:ext cx="718429" cy="720000"/>
          </a:xfrm>
          <a:prstGeom prst="rect">
            <a:avLst/>
          </a:prstGeom>
        </p:spPr>
      </p:pic>
    </p:spTree>
    <p:extLst>
      <p:ext uri="{BB962C8B-B14F-4D97-AF65-F5344CB8AC3E}">
        <p14:creationId xmlns:p14="http://schemas.microsoft.com/office/powerpoint/2010/main" val="1203239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7711" y="1825625"/>
            <a:ext cx="7413978" cy="4170363"/>
          </a:xfrm>
        </p:spPr>
      </p:pic>
      <p:sp>
        <p:nvSpPr>
          <p:cNvPr id="4" name="Title 6"/>
          <p:cNvSpPr>
            <a:spLocks noGrp="1"/>
          </p:cNvSpPr>
          <p:nvPr>
            <p:ph type="title"/>
          </p:nvPr>
        </p:nvSpPr>
        <p:spPr>
          <a:xfrm>
            <a:off x="728041" y="575221"/>
            <a:ext cx="7892084" cy="782357"/>
          </a:xfrm>
          <a:prstGeom prst="rect">
            <a:avLst/>
          </a:prstGeom>
        </p:spPr>
        <p:txBody>
          <a:bodyPr/>
          <a:lstStyle/>
          <a:p>
            <a:r>
              <a:rPr lang="en-GB" dirty="0" smtClean="0"/>
              <a:t>1. Background</a:t>
            </a:r>
            <a:endParaRPr lang="en-GB" dirty="0"/>
          </a:p>
        </p:txBody>
      </p:sp>
      <p:sp>
        <p:nvSpPr>
          <p:cNvPr id="2" name="Rectangle 1"/>
          <p:cNvSpPr/>
          <p:nvPr/>
        </p:nvSpPr>
        <p:spPr>
          <a:xfrm>
            <a:off x="816653" y="6002370"/>
            <a:ext cx="5811170" cy="276999"/>
          </a:xfrm>
          <a:prstGeom prst="rect">
            <a:avLst/>
          </a:prstGeom>
        </p:spPr>
        <p:txBody>
          <a:bodyPr wrap="square">
            <a:spAutoFit/>
          </a:bodyPr>
          <a:lstStyle/>
          <a:p>
            <a:r>
              <a:rPr lang="en-US" sz="1200" dirty="0">
                <a:hlinkClick r:id="rId3"/>
              </a:rPr>
              <a:t>https://</a:t>
            </a:r>
            <a:r>
              <a:rPr lang="en-US" sz="1200" dirty="0" smtClean="0">
                <a:hlinkClick r:id="rId3"/>
              </a:rPr>
              <a:t>ec.europa.eu/jrc/en/science-update/kidicoti-kids-digital-lives-covid-19-times</a:t>
            </a:r>
            <a:r>
              <a:rPr lang="en-US" sz="1200" dirty="0" smtClean="0"/>
              <a:t> </a:t>
            </a:r>
            <a:endParaRPr lang="en-US" sz="1200" dirty="0"/>
          </a:p>
        </p:txBody>
      </p:sp>
    </p:spTree>
    <p:extLst>
      <p:ext uri="{BB962C8B-B14F-4D97-AF65-F5344CB8AC3E}">
        <p14:creationId xmlns:p14="http://schemas.microsoft.com/office/powerpoint/2010/main" val="1325293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22"/>
          </p:nvPr>
        </p:nvPicPr>
        <p:blipFill rotWithShape="1">
          <a:blip r:embed="rId2" cstate="print">
            <a:extLst>
              <a:ext uri="{28A0092B-C50C-407E-A947-70E740481C1C}">
                <a14:useLocalDpi xmlns:a14="http://schemas.microsoft.com/office/drawing/2010/main" val="0"/>
              </a:ext>
            </a:extLst>
          </a:blip>
          <a:srcRect l="3130" t="324" r="50889" b="55003"/>
          <a:stretch/>
        </p:blipFill>
        <p:spPr>
          <a:xfrm>
            <a:off x="6028125" y="1258657"/>
            <a:ext cx="2402666" cy="2607050"/>
          </a:xfrm>
        </p:spPr>
      </p:pic>
      <p:pic>
        <p:nvPicPr>
          <p:cNvPr id="3" name="Picture Placeholder 2"/>
          <p:cNvPicPr>
            <a:picLocks noGrp="1" noChangeAspect="1"/>
          </p:cNvPicPr>
          <p:nvPr>
            <p:ph type="pic" sz="quarter" idx="20"/>
          </p:nvPr>
        </p:nvPicPr>
        <p:blipFill rotWithShape="1">
          <a:blip r:embed="rId3" cstate="print">
            <a:extLst>
              <a:ext uri="{28A0092B-C50C-407E-A947-70E740481C1C}">
                <a14:useLocalDpi xmlns:a14="http://schemas.microsoft.com/office/drawing/2010/main" val="0"/>
              </a:ext>
            </a:extLst>
          </a:blip>
          <a:srcRect l="17696" t="-28596" r="26865" b="-28860"/>
          <a:stretch/>
        </p:blipFill>
        <p:spPr>
          <a:xfrm>
            <a:off x="570595" y="1084777"/>
            <a:ext cx="2592000" cy="3681431"/>
          </a:xfrm>
          <a:solidFill>
            <a:schemeClr val="bg1"/>
          </a:solidFill>
        </p:spPr>
      </p:pic>
      <p:pic>
        <p:nvPicPr>
          <p:cNvPr id="23" name="Picture Placeholder 2"/>
          <p:cNvPicPr>
            <a:picLocks noChangeAspect="1"/>
          </p:cNvPicPr>
          <p:nvPr/>
        </p:nvPicPr>
        <p:blipFill rotWithShape="1">
          <a:blip r:embed="rId3" cstate="print">
            <a:extLst>
              <a:ext uri="{28A0092B-C50C-407E-A947-70E740481C1C}">
                <a14:useLocalDpi xmlns:a14="http://schemas.microsoft.com/office/drawing/2010/main" val="0"/>
              </a:ext>
            </a:extLst>
          </a:blip>
          <a:srcRect l="36627" t="-11682" r="47052" b="-8343"/>
          <a:stretch/>
        </p:blipFill>
        <p:spPr>
          <a:xfrm>
            <a:off x="1494572" y="1182985"/>
            <a:ext cx="763008" cy="2806262"/>
          </a:xfrm>
          <a:prstGeom prst="rect">
            <a:avLst/>
          </a:prstGeom>
          <a:solidFill>
            <a:schemeClr val="bg1"/>
          </a:solidFill>
        </p:spPr>
      </p:pic>
      <p:sp>
        <p:nvSpPr>
          <p:cNvPr id="16" name="Titolo 15">
            <a:extLst>
              <a:ext uri="{FF2B5EF4-FFF2-40B4-BE49-F238E27FC236}">
                <a16:creationId xmlns:a16="http://schemas.microsoft.com/office/drawing/2014/main" id="{47D9436C-061E-2F40-96E6-28720C563906}"/>
              </a:ext>
            </a:extLst>
          </p:cNvPr>
          <p:cNvSpPr>
            <a:spLocks noGrp="1"/>
          </p:cNvSpPr>
          <p:nvPr>
            <p:ph type="title"/>
          </p:nvPr>
        </p:nvSpPr>
        <p:spPr/>
        <p:txBody>
          <a:bodyPr/>
          <a:lstStyle/>
          <a:p>
            <a:r>
              <a:rPr lang="en-GB" dirty="0" smtClean="0"/>
              <a:t>2. </a:t>
            </a:r>
            <a:r>
              <a:rPr lang="en-GB" dirty="0"/>
              <a:t>Data sets </a:t>
            </a:r>
            <a:r>
              <a:rPr lang="en-150" dirty="0"/>
              <a:t>–</a:t>
            </a:r>
            <a:r>
              <a:rPr lang="en-GB" dirty="0"/>
              <a:t> Mixed methods</a:t>
            </a:r>
            <a:endParaRPr lang="it-IT" dirty="0"/>
          </a:p>
        </p:txBody>
      </p:sp>
      <p:sp>
        <p:nvSpPr>
          <p:cNvPr id="20" name="Segnaposto testo 19">
            <a:extLst>
              <a:ext uri="{FF2B5EF4-FFF2-40B4-BE49-F238E27FC236}">
                <a16:creationId xmlns:a16="http://schemas.microsoft.com/office/drawing/2014/main" id="{0D9BB354-D12E-0B47-93A4-BBC0A03F17E7}"/>
              </a:ext>
            </a:extLst>
          </p:cNvPr>
          <p:cNvSpPr>
            <a:spLocks noGrp="1"/>
          </p:cNvSpPr>
          <p:nvPr>
            <p:ph type="body" sz="quarter" idx="21"/>
          </p:nvPr>
        </p:nvSpPr>
        <p:spPr>
          <a:xfrm>
            <a:off x="3515360" y="2299775"/>
            <a:ext cx="2160000" cy="1524235"/>
          </a:xfrm>
        </p:spPr>
        <p:txBody>
          <a:bodyPr/>
          <a:lstStyle/>
          <a:p>
            <a:pPr algn="ctr"/>
            <a:r>
              <a:rPr lang="it-IT" sz="6600" dirty="0" smtClean="0">
                <a:solidFill>
                  <a:schemeClr val="tx2">
                    <a:lumMod val="60000"/>
                    <a:lumOff val="40000"/>
                  </a:schemeClr>
                </a:solidFill>
              </a:rPr>
              <a:t>+</a:t>
            </a:r>
            <a:endParaRPr lang="it-IT" sz="6600" dirty="0">
              <a:solidFill>
                <a:schemeClr val="tx2">
                  <a:lumMod val="60000"/>
                  <a:lumOff val="40000"/>
                </a:schemeClr>
              </a:solidFill>
            </a:endParaRPr>
          </a:p>
        </p:txBody>
      </p:sp>
      <p:sp>
        <p:nvSpPr>
          <p:cNvPr id="22" name="Segnaposto testo 21">
            <a:extLst>
              <a:ext uri="{FF2B5EF4-FFF2-40B4-BE49-F238E27FC236}">
                <a16:creationId xmlns:a16="http://schemas.microsoft.com/office/drawing/2014/main" id="{C636D3ED-9928-3A4B-9F0F-A3562F4A9332}"/>
              </a:ext>
            </a:extLst>
          </p:cNvPr>
          <p:cNvSpPr>
            <a:spLocks noGrp="1"/>
          </p:cNvSpPr>
          <p:nvPr>
            <p:ph type="body" sz="quarter" idx="23"/>
          </p:nvPr>
        </p:nvSpPr>
        <p:spPr>
          <a:xfrm>
            <a:off x="5675360" y="3824010"/>
            <a:ext cx="2894315" cy="1524235"/>
          </a:xfrm>
        </p:spPr>
        <p:txBody>
          <a:bodyPr/>
          <a:lstStyle/>
          <a:p>
            <a:pPr algn="ctr">
              <a:spcAft>
                <a:spcPts val="1200"/>
              </a:spcAft>
            </a:pPr>
            <a:r>
              <a:rPr lang="it-IT" sz="2800" dirty="0" smtClean="0">
                <a:solidFill>
                  <a:schemeClr val="tx2"/>
                </a:solidFill>
                <a:latin typeface="+mj-lt"/>
                <a:ea typeface="+mj-ea"/>
                <a:cs typeface="+mj-cs"/>
              </a:rPr>
              <a:t>10 </a:t>
            </a:r>
            <a:r>
              <a:rPr lang="en-150" sz="2800" dirty="0">
                <a:solidFill>
                  <a:schemeClr val="tx2"/>
                </a:solidFill>
                <a:latin typeface="+mj-lt"/>
                <a:ea typeface="+mj-ea"/>
                <a:cs typeface="+mj-cs"/>
              </a:rPr>
              <a:t>–</a:t>
            </a:r>
            <a:r>
              <a:rPr lang="it-IT" sz="2800" dirty="0">
                <a:solidFill>
                  <a:schemeClr val="tx2"/>
                </a:solidFill>
                <a:latin typeface="+mj-lt"/>
                <a:ea typeface="+mj-ea"/>
                <a:cs typeface="+mj-cs"/>
              </a:rPr>
              <a:t> </a:t>
            </a:r>
            <a:r>
              <a:rPr lang="it-IT" sz="2800" dirty="0" smtClean="0">
                <a:solidFill>
                  <a:schemeClr val="tx2"/>
                </a:solidFill>
                <a:latin typeface="+mj-lt"/>
                <a:ea typeface="+mj-ea"/>
                <a:cs typeface="+mj-cs"/>
              </a:rPr>
              <a:t>18</a:t>
            </a:r>
          </a:p>
          <a:p>
            <a:pPr algn="ctr">
              <a:spcAft>
                <a:spcPts val="1200"/>
              </a:spcAft>
            </a:pPr>
            <a:r>
              <a:rPr lang="it-IT" sz="2400" dirty="0" smtClean="0">
                <a:solidFill>
                  <a:schemeClr val="tx2"/>
                </a:solidFill>
                <a:latin typeface="+mj-lt"/>
                <a:ea typeface="+mj-ea"/>
                <a:cs typeface="+mj-cs"/>
              </a:rPr>
              <a:t>Online Surveys</a:t>
            </a:r>
          </a:p>
          <a:p>
            <a:pPr algn="ctr">
              <a:spcAft>
                <a:spcPts val="1200"/>
              </a:spcAft>
            </a:pPr>
            <a:r>
              <a:rPr lang="it-IT" sz="2400" dirty="0" smtClean="0">
                <a:solidFill>
                  <a:schemeClr val="tx2"/>
                </a:solidFill>
                <a:latin typeface="+mj-lt"/>
                <a:ea typeface="+mj-ea"/>
                <a:cs typeface="+mj-cs"/>
              </a:rPr>
              <a:t>11 Countries</a:t>
            </a:r>
          </a:p>
          <a:p>
            <a:pPr algn="ctr">
              <a:spcAft>
                <a:spcPts val="1200"/>
              </a:spcAft>
            </a:pPr>
            <a:r>
              <a:rPr lang="it-IT" sz="2400" dirty="0" smtClean="0">
                <a:solidFill>
                  <a:schemeClr val="tx2"/>
                </a:solidFill>
                <a:latin typeface="+mj-lt"/>
                <a:ea typeface="+mj-ea"/>
                <a:cs typeface="+mj-cs"/>
              </a:rPr>
              <a:t>6195 respondents</a:t>
            </a:r>
            <a:endParaRPr lang="it-IT" sz="2400" dirty="0">
              <a:solidFill>
                <a:schemeClr val="tx2"/>
              </a:solidFill>
              <a:latin typeface="+mj-lt"/>
              <a:ea typeface="+mj-ea"/>
              <a:cs typeface="+mj-cs"/>
            </a:endParaRPr>
          </a:p>
        </p:txBody>
      </p:sp>
      <p:sp>
        <p:nvSpPr>
          <p:cNvPr id="17" name="Segnaposto testo 16">
            <a:extLst>
              <a:ext uri="{FF2B5EF4-FFF2-40B4-BE49-F238E27FC236}">
                <a16:creationId xmlns:a16="http://schemas.microsoft.com/office/drawing/2014/main" id="{395A0A75-452F-C44C-84A0-9648BCB0C85F}"/>
              </a:ext>
            </a:extLst>
          </p:cNvPr>
          <p:cNvSpPr>
            <a:spLocks noGrp="1"/>
          </p:cNvSpPr>
          <p:nvPr>
            <p:ph type="body" sz="quarter" idx="16"/>
          </p:nvPr>
        </p:nvSpPr>
        <p:spPr>
          <a:xfrm>
            <a:off x="786595" y="3824010"/>
            <a:ext cx="2160000" cy="1524235"/>
          </a:xfrm>
        </p:spPr>
        <p:txBody>
          <a:bodyPr/>
          <a:lstStyle/>
          <a:p>
            <a:pPr algn="ctr">
              <a:spcAft>
                <a:spcPts val="1200"/>
              </a:spcAft>
            </a:pPr>
            <a:r>
              <a:rPr lang="it-IT" sz="2800" dirty="0">
                <a:solidFill>
                  <a:schemeClr val="tx2"/>
                </a:solidFill>
                <a:latin typeface="+mj-lt"/>
                <a:ea typeface="+mj-ea"/>
                <a:cs typeface="+mj-cs"/>
              </a:rPr>
              <a:t>6 </a:t>
            </a:r>
            <a:r>
              <a:rPr lang="en-150" sz="2800" dirty="0">
                <a:solidFill>
                  <a:schemeClr val="tx2"/>
                </a:solidFill>
                <a:latin typeface="+mj-lt"/>
                <a:ea typeface="+mj-ea"/>
                <a:cs typeface="+mj-cs"/>
              </a:rPr>
              <a:t>–</a:t>
            </a:r>
            <a:r>
              <a:rPr lang="it-IT" sz="2800" dirty="0">
                <a:solidFill>
                  <a:schemeClr val="tx2"/>
                </a:solidFill>
                <a:latin typeface="+mj-lt"/>
                <a:ea typeface="+mj-ea"/>
                <a:cs typeface="+mj-cs"/>
              </a:rPr>
              <a:t> </a:t>
            </a:r>
            <a:r>
              <a:rPr lang="it-IT" sz="2800" dirty="0" smtClean="0">
                <a:solidFill>
                  <a:schemeClr val="tx2"/>
                </a:solidFill>
                <a:latin typeface="+mj-lt"/>
                <a:ea typeface="+mj-ea"/>
                <a:cs typeface="+mj-cs"/>
              </a:rPr>
              <a:t>12</a:t>
            </a:r>
          </a:p>
          <a:p>
            <a:pPr algn="ctr">
              <a:spcAft>
                <a:spcPts val="1200"/>
              </a:spcAft>
            </a:pPr>
            <a:r>
              <a:rPr lang="it-IT" sz="2400" dirty="0" smtClean="0">
                <a:solidFill>
                  <a:schemeClr val="tx2"/>
                </a:solidFill>
                <a:latin typeface="+mj-lt"/>
                <a:ea typeface="+mj-ea"/>
                <a:cs typeface="+mj-cs"/>
              </a:rPr>
              <a:t>Interviews </a:t>
            </a:r>
          </a:p>
          <a:p>
            <a:pPr algn="ctr">
              <a:spcAft>
                <a:spcPts val="1200"/>
              </a:spcAft>
            </a:pPr>
            <a:r>
              <a:rPr lang="it-IT" sz="2400" dirty="0" smtClean="0">
                <a:solidFill>
                  <a:schemeClr val="tx2"/>
                </a:solidFill>
                <a:latin typeface="+mj-lt"/>
                <a:ea typeface="+mj-ea"/>
                <a:cs typeface="+mj-cs"/>
              </a:rPr>
              <a:t>10 Countries</a:t>
            </a:r>
          </a:p>
          <a:p>
            <a:pPr algn="ctr">
              <a:spcAft>
                <a:spcPts val="1200"/>
              </a:spcAft>
            </a:pPr>
            <a:r>
              <a:rPr lang="it-IT" sz="2400" dirty="0" smtClean="0">
                <a:solidFill>
                  <a:schemeClr val="tx2"/>
                </a:solidFill>
                <a:latin typeface="+mj-lt"/>
                <a:ea typeface="+mj-ea"/>
                <a:cs typeface="+mj-cs"/>
              </a:rPr>
              <a:t>104 interviews </a:t>
            </a:r>
          </a:p>
          <a:p>
            <a:pPr algn="ctr"/>
            <a:endParaRPr lang="it-IT" sz="2400" dirty="0">
              <a:solidFill>
                <a:schemeClr val="tx2"/>
              </a:solidFill>
              <a:latin typeface="+mj-lt"/>
              <a:ea typeface="+mj-ea"/>
              <a:cs typeface="+mj-cs"/>
            </a:endParaRPr>
          </a:p>
        </p:txBody>
      </p:sp>
    </p:spTree>
    <p:extLst>
      <p:ext uri="{BB962C8B-B14F-4D97-AF65-F5344CB8AC3E}">
        <p14:creationId xmlns:p14="http://schemas.microsoft.com/office/powerpoint/2010/main" val="965289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3665" y="1490871"/>
            <a:ext cx="4727022" cy="4479234"/>
          </a:xfrm>
          <a:prstGeom prst="rect">
            <a:avLst/>
          </a:prstGeom>
        </p:spPr>
      </p:pic>
      <p:sp>
        <p:nvSpPr>
          <p:cNvPr id="4" name="Title 6"/>
          <p:cNvSpPr>
            <a:spLocks noGrp="1"/>
          </p:cNvSpPr>
          <p:nvPr>
            <p:ph type="title"/>
          </p:nvPr>
        </p:nvSpPr>
        <p:spPr>
          <a:xfrm>
            <a:off x="728041" y="575221"/>
            <a:ext cx="7892084" cy="782357"/>
          </a:xfrm>
          <a:prstGeom prst="rect">
            <a:avLst/>
          </a:prstGeom>
        </p:spPr>
        <p:txBody>
          <a:bodyPr/>
          <a:lstStyle/>
          <a:p>
            <a:r>
              <a:rPr lang="en-GB" dirty="0"/>
              <a:t>2. Data sets </a:t>
            </a:r>
            <a:r>
              <a:rPr lang="en-150" dirty="0"/>
              <a:t>–</a:t>
            </a:r>
            <a:r>
              <a:rPr lang="en-GB" dirty="0"/>
              <a:t> Mixed methods</a:t>
            </a:r>
          </a:p>
        </p:txBody>
      </p:sp>
      <p:sp>
        <p:nvSpPr>
          <p:cNvPr id="7" name="Rectangle 6"/>
          <p:cNvSpPr/>
          <p:nvPr/>
        </p:nvSpPr>
        <p:spPr>
          <a:xfrm>
            <a:off x="768620" y="3888798"/>
            <a:ext cx="882869" cy="299567"/>
          </a:xfrm>
          <a:prstGeom prst="rect">
            <a:avLst/>
          </a:prstGeom>
          <a:solidFill>
            <a:srgbClr val="B5E6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8619" y="4331284"/>
            <a:ext cx="882869" cy="299567"/>
          </a:xfrm>
          <a:prstGeom prst="rect">
            <a:avLst/>
          </a:prstGeom>
          <a:solidFill>
            <a:srgbClr val="00A2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8619" y="4820373"/>
            <a:ext cx="882869" cy="299567"/>
          </a:xfrm>
          <a:prstGeom prst="rect">
            <a:avLst/>
          </a:prstGeom>
          <a:solidFill>
            <a:srgbClr val="F8B3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619" y="5309462"/>
            <a:ext cx="882869" cy="299567"/>
          </a:xfrm>
          <a:prstGeom prst="rect">
            <a:avLst/>
          </a:prstGeom>
          <a:solidFill>
            <a:srgbClr val="EFE4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egnaposto testo 21">
            <a:extLst>
              <a:ext uri="{FF2B5EF4-FFF2-40B4-BE49-F238E27FC236}">
                <a16:creationId xmlns:a16="http://schemas.microsoft.com/office/drawing/2014/main" id="{C636D3ED-9928-3A4B-9F0F-A3562F4A9332}"/>
              </a:ext>
            </a:extLst>
          </p:cNvPr>
          <p:cNvSpPr txBox="1">
            <a:spLocks/>
          </p:cNvSpPr>
          <p:nvPr/>
        </p:nvSpPr>
        <p:spPr>
          <a:xfrm>
            <a:off x="1758689" y="3822351"/>
            <a:ext cx="3091607" cy="1524235"/>
          </a:xfrm>
          <a:prstGeom prst="rect">
            <a:avLst/>
          </a:prstGeom>
        </p:spPr>
        <p:txBody>
          <a:bodyP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000" dirty="0">
                <a:solidFill>
                  <a:schemeClr val="tx2"/>
                </a:solidFill>
                <a:latin typeface="+mj-lt"/>
                <a:ea typeface="+mj-ea"/>
                <a:cs typeface="+mj-cs"/>
              </a:rPr>
              <a:t>Survey &amp; </a:t>
            </a:r>
            <a:r>
              <a:rPr lang="en-US" sz="2000" dirty="0" smtClean="0">
                <a:solidFill>
                  <a:schemeClr val="tx2"/>
                </a:solidFill>
                <a:latin typeface="+mj-lt"/>
                <a:ea typeface="+mj-ea"/>
                <a:cs typeface="+mj-cs"/>
              </a:rPr>
              <a:t>interviews</a:t>
            </a:r>
            <a:endParaRPr lang="it-IT" sz="2000" dirty="0">
              <a:solidFill>
                <a:schemeClr val="tx2"/>
              </a:solidFill>
              <a:latin typeface="+mj-lt"/>
              <a:ea typeface="+mj-ea"/>
              <a:cs typeface="+mj-cs"/>
            </a:endParaRPr>
          </a:p>
          <a:p>
            <a:pPr marL="0" indent="0">
              <a:spcAft>
                <a:spcPts val="1200"/>
              </a:spcAft>
              <a:buNone/>
            </a:pPr>
            <a:r>
              <a:rPr lang="it-IT" sz="2000" dirty="0" smtClean="0">
                <a:solidFill>
                  <a:schemeClr val="tx2"/>
                </a:solidFill>
                <a:latin typeface="+mj-lt"/>
                <a:ea typeface="+mj-ea"/>
                <a:cs typeface="+mj-cs"/>
              </a:rPr>
              <a:t>Online Surveys</a:t>
            </a:r>
          </a:p>
          <a:p>
            <a:pPr marL="0" indent="0">
              <a:spcAft>
                <a:spcPts val="1200"/>
              </a:spcAft>
              <a:buNone/>
            </a:pPr>
            <a:r>
              <a:rPr lang="it-IT" sz="2000" dirty="0" smtClean="0">
                <a:solidFill>
                  <a:schemeClr val="tx2"/>
                </a:solidFill>
                <a:latin typeface="+mj-lt"/>
                <a:ea typeface="+mj-ea"/>
                <a:cs typeface="+mj-cs"/>
              </a:rPr>
              <a:t>Interviews</a:t>
            </a:r>
          </a:p>
          <a:p>
            <a:pPr marL="0" indent="0">
              <a:spcAft>
                <a:spcPts val="1200"/>
              </a:spcAft>
              <a:buNone/>
            </a:pPr>
            <a:r>
              <a:rPr lang="it-IT" sz="2000" dirty="0" smtClean="0">
                <a:solidFill>
                  <a:schemeClr val="tx2"/>
                </a:solidFill>
                <a:latin typeface="+mj-lt"/>
                <a:ea typeface="+mj-ea"/>
                <a:cs typeface="+mj-cs"/>
              </a:rPr>
              <a:t>Process and data analysis</a:t>
            </a:r>
          </a:p>
          <a:p>
            <a:pPr marL="0" indent="0">
              <a:spcAft>
                <a:spcPts val="1200"/>
              </a:spcAft>
              <a:buNone/>
            </a:pPr>
            <a:r>
              <a:rPr lang="it-IT" sz="2000" dirty="0" smtClean="0">
                <a:solidFill>
                  <a:schemeClr val="tx2"/>
                </a:solidFill>
                <a:latin typeface="+mj-lt"/>
                <a:ea typeface="+mj-ea"/>
                <a:cs typeface="+mj-cs"/>
              </a:rPr>
              <a:t>EU countries not covered </a:t>
            </a:r>
            <a:endParaRPr lang="it-IT" sz="2000" dirty="0">
              <a:solidFill>
                <a:schemeClr val="tx2"/>
              </a:solidFill>
              <a:latin typeface="+mj-lt"/>
              <a:ea typeface="+mj-ea"/>
              <a:cs typeface="+mj-cs"/>
            </a:endParaRPr>
          </a:p>
        </p:txBody>
      </p:sp>
      <p:sp>
        <p:nvSpPr>
          <p:cNvPr id="14" name="Rectangle 13"/>
          <p:cNvSpPr/>
          <p:nvPr/>
        </p:nvSpPr>
        <p:spPr>
          <a:xfrm>
            <a:off x="768618" y="5970105"/>
            <a:ext cx="882869" cy="299567"/>
          </a:xfrm>
          <a:prstGeom prst="rect">
            <a:avLst/>
          </a:prstGeom>
          <a:solidFill>
            <a:srgbClr val="7095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2350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22"/>
          </p:nvPr>
        </p:nvPicPr>
        <p:blipFill rotWithShape="1">
          <a:blip r:embed="rId2" cstate="print">
            <a:extLst>
              <a:ext uri="{28A0092B-C50C-407E-A947-70E740481C1C}">
                <a14:useLocalDpi xmlns:a14="http://schemas.microsoft.com/office/drawing/2010/main" val="0"/>
              </a:ext>
            </a:extLst>
          </a:blip>
          <a:srcRect l="3130" t="324" r="50889" b="55003"/>
          <a:stretch/>
        </p:blipFill>
        <p:spPr>
          <a:xfrm>
            <a:off x="6028125" y="1258657"/>
            <a:ext cx="2402666" cy="2607050"/>
          </a:xfrm>
        </p:spPr>
      </p:pic>
      <p:pic>
        <p:nvPicPr>
          <p:cNvPr id="3" name="Picture Placeholder 2"/>
          <p:cNvPicPr>
            <a:picLocks noGrp="1" noChangeAspect="1"/>
          </p:cNvPicPr>
          <p:nvPr>
            <p:ph type="pic" sz="quarter" idx="20"/>
          </p:nvPr>
        </p:nvPicPr>
        <p:blipFill rotWithShape="1">
          <a:blip r:embed="rId3" cstate="print">
            <a:extLst>
              <a:ext uri="{28A0092B-C50C-407E-A947-70E740481C1C}">
                <a14:useLocalDpi xmlns:a14="http://schemas.microsoft.com/office/drawing/2010/main" val="0"/>
              </a:ext>
            </a:extLst>
          </a:blip>
          <a:srcRect l="17696" t="-28596" r="26865" b="-28860"/>
          <a:stretch/>
        </p:blipFill>
        <p:spPr>
          <a:xfrm>
            <a:off x="570595" y="1084777"/>
            <a:ext cx="2592000" cy="3681431"/>
          </a:xfrm>
          <a:solidFill>
            <a:schemeClr val="bg1"/>
          </a:solidFill>
        </p:spPr>
      </p:pic>
      <p:pic>
        <p:nvPicPr>
          <p:cNvPr id="23" name="Picture Placeholder 2"/>
          <p:cNvPicPr>
            <a:picLocks noChangeAspect="1"/>
          </p:cNvPicPr>
          <p:nvPr/>
        </p:nvPicPr>
        <p:blipFill rotWithShape="1">
          <a:blip r:embed="rId3" cstate="print">
            <a:extLst>
              <a:ext uri="{28A0092B-C50C-407E-A947-70E740481C1C}">
                <a14:useLocalDpi xmlns:a14="http://schemas.microsoft.com/office/drawing/2010/main" val="0"/>
              </a:ext>
            </a:extLst>
          </a:blip>
          <a:srcRect l="36627" t="-11682" r="47052" b="-8343"/>
          <a:stretch/>
        </p:blipFill>
        <p:spPr>
          <a:xfrm>
            <a:off x="1494572" y="1182985"/>
            <a:ext cx="763008" cy="2806262"/>
          </a:xfrm>
          <a:prstGeom prst="rect">
            <a:avLst/>
          </a:prstGeom>
          <a:solidFill>
            <a:schemeClr val="bg1"/>
          </a:solidFill>
        </p:spPr>
      </p:pic>
      <p:sp>
        <p:nvSpPr>
          <p:cNvPr id="16" name="Titolo 15">
            <a:extLst>
              <a:ext uri="{FF2B5EF4-FFF2-40B4-BE49-F238E27FC236}">
                <a16:creationId xmlns:a16="http://schemas.microsoft.com/office/drawing/2014/main" id="{47D9436C-061E-2F40-96E6-28720C563906}"/>
              </a:ext>
            </a:extLst>
          </p:cNvPr>
          <p:cNvSpPr>
            <a:spLocks noGrp="1"/>
          </p:cNvSpPr>
          <p:nvPr>
            <p:ph type="title"/>
          </p:nvPr>
        </p:nvSpPr>
        <p:spPr/>
        <p:txBody>
          <a:bodyPr/>
          <a:lstStyle/>
          <a:p>
            <a:r>
              <a:rPr lang="en-GB" dirty="0" smtClean="0"/>
              <a:t>2. </a:t>
            </a:r>
            <a:r>
              <a:rPr lang="en-GB" dirty="0"/>
              <a:t>Data sets </a:t>
            </a:r>
            <a:r>
              <a:rPr lang="en-150" dirty="0"/>
              <a:t>–</a:t>
            </a:r>
            <a:r>
              <a:rPr lang="en-GB" dirty="0"/>
              <a:t> Mixed methods</a:t>
            </a:r>
            <a:endParaRPr lang="it-IT" dirty="0"/>
          </a:p>
        </p:txBody>
      </p:sp>
      <p:sp>
        <p:nvSpPr>
          <p:cNvPr id="20" name="Segnaposto testo 19">
            <a:extLst>
              <a:ext uri="{FF2B5EF4-FFF2-40B4-BE49-F238E27FC236}">
                <a16:creationId xmlns:a16="http://schemas.microsoft.com/office/drawing/2014/main" id="{0D9BB354-D12E-0B47-93A4-BBC0A03F17E7}"/>
              </a:ext>
            </a:extLst>
          </p:cNvPr>
          <p:cNvSpPr>
            <a:spLocks noGrp="1"/>
          </p:cNvSpPr>
          <p:nvPr>
            <p:ph type="body" sz="quarter" idx="21"/>
          </p:nvPr>
        </p:nvSpPr>
        <p:spPr>
          <a:xfrm>
            <a:off x="3299360" y="4588576"/>
            <a:ext cx="2160000" cy="1524235"/>
          </a:xfrm>
        </p:spPr>
        <p:txBody>
          <a:bodyPr/>
          <a:lstStyle/>
          <a:p>
            <a:pPr algn="ctr"/>
            <a:r>
              <a:rPr lang="it-IT" sz="6600" dirty="0" smtClean="0">
                <a:solidFill>
                  <a:schemeClr val="tx2">
                    <a:lumMod val="60000"/>
                    <a:lumOff val="40000"/>
                  </a:schemeClr>
                </a:solidFill>
              </a:rPr>
              <a:t>+ &amp; - </a:t>
            </a:r>
            <a:endParaRPr lang="it-IT" sz="6600" dirty="0">
              <a:solidFill>
                <a:schemeClr val="tx2">
                  <a:lumMod val="60000"/>
                  <a:lumOff val="40000"/>
                </a:schemeClr>
              </a:solidFill>
            </a:endParaRPr>
          </a:p>
        </p:txBody>
      </p:sp>
      <p:sp>
        <p:nvSpPr>
          <p:cNvPr id="22" name="Segnaposto testo 21">
            <a:extLst>
              <a:ext uri="{FF2B5EF4-FFF2-40B4-BE49-F238E27FC236}">
                <a16:creationId xmlns:a16="http://schemas.microsoft.com/office/drawing/2014/main" id="{C636D3ED-9928-3A4B-9F0F-A3562F4A9332}"/>
              </a:ext>
            </a:extLst>
          </p:cNvPr>
          <p:cNvSpPr>
            <a:spLocks noGrp="1"/>
          </p:cNvSpPr>
          <p:nvPr>
            <p:ph type="body" sz="quarter" idx="23"/>
          </p:nvPr>
        </p:nvSpPr>
        <p:spPr>
          <a:xfrm>
            <a:off x="5675360" y="3824010"/>
            <a:ext cx="2894315" cy="1524235"/>
          </a:xfrm>
        </p:spPr>
        <p:txBody>
          <a:bodyPr/>
          <a:lstStyle/>
          <a:p>
            <a:pPr algn="ctr">
              <a:spcAft>
                <a:spcPts val="1200"/>
              </a:spcAft>
            </a:pPr>
            <a:r>
              <a:rPr lang="en-US" sz="2800" dirty="0" smtClean="0">
                <a:solidFill>
                  <a:schemeClr val="tx2"/>
                </a:solidFill>
                <a:latin typeface="+mj-lt"/>
                <a:ea typeface="+mj-ea"/>
                <a:cs typeface="+mj-cs"/>
              </a:rPr>
              <a:t>Online Survey</a:t>
            </a:r>
            <a:endParaRPr lang="it-IT" sz="2800" dirty="0" smtClean="0">
              <a:solidFill>
                <a:schemeClr val="tx2"/>
              </a:solidFill>
              <a:latin typeface="+mj-lt"/>
              <a:ea typeface="+mj-ea"/>
              <a:cs typeface="+mj-cs"/>
            </a:endParaRPr>
          </a:p>
          <a:p>
            <a:pPr algn="ctr">
              <a:spcAft>
                <a:spcPts val="1200"/>
              </a:spcAft>
            </a:pPr>
            <a:endParaRPr lang="it-IT" sz="2800" dirty="0" smtClean="0">
              <a:solidFill>
                <a:schemeClr val="tx2"/>
              </a:solidFill>
              <a:latin typeface="+mj-lt"/>
              <a:ea typeface="+mj-ea"/>
              <a:cs typeface="+mj-cs"/>
            </a:endParaRPr>
          </a:p>
        </p:txBody>
      </p:sp>
      <p:sp>
        <p:nvSpPr>
          <p:cNvPr id="17" name="Segnaposto testo 16">
            <a:extLst>
              <a:ext uri="{FF2B5EF4-FFF2-40B4-BE49-F238E27FC236}">
                <a16:creationId xmlns:a16="http://schemas.microsoft.com/office/drawing/2014/main" id="{395A0A75-452F-C44C-84A0-9648BCB0C85F}"/>
              </a:ext>
            </a:extLst>
          </p:cNvPr>
          <p:cNvSpPr>
            <a:spLocks noGrp="1"/>
          </p:cNvSpPr>
          <p:nvPr>
            <p:ph type="body" sz="quarter" idx="16"/>
          </p:nvPr>
        </p:nvSpPr>
        <p:spPr>
          <a:xfrm>
            <a:off x="786595" y="3824010"/>
            <a:ext cx="2160000" cy="1524235"/>
          </a:xfrm>
        </p:spPr>
        <p:txBody>
          <a:bodyPr/>
          <a:lstStyle/>
          <a:p>
            <a:pPr algn="ctr">
              <a:spcAft>
                <a:spcPts val="1200"/>
              </a:spcAft>
            </a:pPr>
            <a:r>
              <a:rPr lang="it-IT" sz="2800" dirty="0">
                <a:solidFill>
                  <a:schemeClr val="tx2"/>
                </a:solidFill>
                <a:latin typeface="+mj-lt"/>
                <a:ea typeface="+mj-ea"/>
                <a:cs typeface="+mj-cs"/>
              </a:rPr>
              <a:t>Interviews</a:t>
            </a:r>
            <a:r>
              <a:rPr lang="it-IT" sz="2400" dirty="0" smtClean="0">
                <a:solidFill>
                  <a:schemeClr val="tx2"/>
                </a:solidFill>
                <a:latin typeface="+mj-lt"/>
                <a:ea typeface="+mj-ea"/>
                <a:cs typeface="+mj-cs"/>
              </a:rPr>
              <a:t> </a:t>
            </a:r>
          </a:p>
          <a:p>
            <a:pPr algn="ctr">
              <a:spcAft>
                <a:spcPts val="1200"/>
              </a:spcAft>
            </a:pPr>
            <a:endParaRPr lang="it-IT" sz="2400" dirty="0" smtClean="0">
              <a:solidFill>
                <a:schemeClr val="tx2"/>
              </a:solidFill>
              <a:latin typeface="+mj-lt"/>
              <a:ea typeface="+mj-ea"/>
              <a:cs typeface="+mj-cs"/>
            </a:endParaRPr>
          </a:p>
        </p:txBody>
      </p:sp>
    </p:spTree>
    <p:extLst>
      <p:ext uri="{BB962C8B-B14F-4D97-AF65-F5344CB8AC3E}">
        <p14:creationId xmlns:p14="http://schemas.microsoft.com/office/powerpoint/2010/main" val="2396630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6"/>
          <p:cNvSpPr>
            <a:spLocks noGrp="1"/>
          </p:cNvSpPr>
          <p:nvPr>
            <p:ph type="title"/>
          </p:nvPr>
        </p:nvSpPr>
        <p:spPr>
          <a:xfrm>
            <a:off x="728041" y="575221"/>
            <a:ext cx="7892084" cy="782357"/>
          </a:xfrm>
          <a:prstGeom prst="rect">
            <a:avLst/>
          </a:prstGeom>
        </p:spPr>
        <p:txBody>
          <a:bodyPr/>
          <a:lstStyle/>
          <a:p>
            <a:r>
              <a:rPr lang="en-GB" dirty="0" smtClean="0"/>
              <a:t>3. </a:t>
            </a:r>
            <a:r>
              <a:rPr lang="en-US" dirty="0"/>
              <a:t>Some results </a:t>
            </a:r>
            <a:endParaRPr lang="en-GB" dirty="0"/>
          </a:p>
        </p:txBody>
      </p:sp>
      <p:pic>
        <p:nvPicPr>
          <p:cNvPr id="13" name="Content Placeholder 12"/>
          <p:cNvPicPr>
            <a:picLocks noGrp="1" noChangeAspect="1"/>
          </p:cNvPicPr>
          <p:nvPr>
            <p:ph idx="10"/>
          </p:nvPr>
        </p:nvPicPr>
        <p:blipFill>
          <a:blip r:embed="rId2"/>
          <a:stretch>
            <a:fillRect/>
          </a:stretch>
        </p:blipFill>
        <p:spPr>
          <a:xfrm>
            <a:off x="1004903" y="1644344"/>
            <a:ext cx="2942813" cy="4170363"/>
          </a:xfrm>
          <a:prstGeom prst="rect">
            <a:avLst/>
          </a:prstGeom>
          <a:ln w="3175" cap="sq">
            <a:solidFill>
              <a:schemeClr val="bg2">
                <a:lumMod val="75000"/>
              </a:schemeClr>
            </a:solidFill>
            <a:prstDash val="solid"/>
            <a:miter lim="800000"/>
          </a:ln>
          <a:effectLst>
            <a:outerShdw blurRad="50800" dist="38100" dir="2700000" algn="tl" rotWithShape="0">
              <a:srgbClr val="000000">
                <a:alpha val="43000"/>
              </a:srgbClr>
            </a:outerShdw>
          </a:effectLst>
        </p:spPr>
      </p:pic>
      <p:pic>
        <p:nvPicPr>
          <p:cNvPr id="14" name="Content Placeholder 13"/>
          <p:cNvPicPr>
            <a:picLocks noGrp="1" noChangeAspect="1"/>
          </p:cNvPicPr>
          <p:nvPr>
            <p:ph idx="11"/>
          </p:nvPr>
        </p:nvPicPr>
        <p:blipFill>
          <a:blip r:embed="rId3"/>
          <a:stretch>
            <a:fillRect/>
          </a:stretch>
        </p:blipFill>
        <p:spPr>
          <a:xfrm>
            <a:off x="5121412" y="1644343"/>
            <a:ext cx="2942813" cy="4170363"/>
          </a:xfrm>
          <a:prstGeom prst="rect">
            <a:avLst/>
          </a:prstGeom>
          <a:ln w="3175" cap="sq">
            <a:solidFill>
              <a:schemeClr val="bg2">
                <a:lumMod val="75000"/>
              </a:schemeClr>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967406" y="5935822"/>
            <a:ext cx="3017805" cy="600164"/>
          </a:xfrm>
          <a:prstGeom prst="rect">
            <a:avLst/>
          </a:prstGeom>
        </p:spPr>
        <p:txBody>
          <a:bodyPr wrap="square">
            <a:spAutoFit/>
          </a:bodyPr>
          <a:lstStyle/>
          <a:p>
            <a:r>
              <a:rPr lang="en-US" sz="1100" dirty="0">
                <a:hlinkClick r:id="rId4"/>
              </a:rPr>
              <a:t>https://</a:t>
            </a:r>
            <a:r>
              <a:rPr lang="en-US" sz="1100" dirty="0" smtClean="0">
                <a:hlinkClick r:id="rId4"/>
              </a:rPr>
              <a:t>ec.europa.eu/jrc/en/publication/how-children-10-18-experienced-online-risks-during-covid-19-lockdown-spring-2020</a:t>
            </a:r>
            <a:r>
              <a:rPr lang="en-US" sz="1100" dirty="0" smtClean="0"/>
              <a:t> </a:t>
            </a:r>
            <a:endParaRPr lang="en-US" sz="1100" dirty="0"/>
          </a:p>
        </p:txBody>
      </p:sp>
      <p:sp>
        <p:nvSpPr>
          <p:cNvPr id="5" name="Rectangle 4"/>
          <p:cNvSpPr/>
          <p:nvPr/>
        </p:nvSpPr>
        <p:spPr>
          <a:xfrm>
            <a:off x="3843129" y="5935822"/>
            <a:ext cx="4776995" cy="769441"/>
          </a:xfrm>
          <a:prstGeom prst="rect">
            <a:avLst/>
          </a:prstGeom>
        </p:spPr>
        <p:txBody>
          <a:bodyPr wrap="square">
            <a:spAutoFit/>
          </a:bodyPr>
          <a:lstStyle/>
          <a:p>
            <a:r>
              <a:rPr lang="en-US" sz="1100" dirty="0">
                <a:hlinkClick r:id="rId5"/>
              </a:rPr>
              <a:t>https://</a:t>
            </a:r>
            <a:r>
              <a:rPr lang="en-US" sz="1100" dirty="0" smtClean="0">
                <a:hlinkClick r:id="rId5"/>
              </a:rPr>
              <a:t>ec.europa.eu/jrc/en/publication/eur-scientific-and-technical-research-reports/how-families-handled-emergency-remote-schooling-during-covid-19-lockdown-spring-2020</a:t>
            </a:r>
            <a:endParaRPr lang="en-US" sz="1100" dirty="0" smtClean="0"/>
          </a:p>
          <a:p>
            <a:endParaRPr lang="en-US" sz="1100" dirty="0"/>
          </a:p>
        </p:txBody>
      </p:sp>
    </p:spTree>
    <p:extLst>
      <p:ext uri="{BB962C8B-B14F-4D97-AF65-F5344CB8AC3E}">
        <p14:creationId xmlns:p14="http://schemas.microsoft.com/office/powerpoint/2010/main" val="2405137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22"/>
          </p:nvPr>
        </p:nvPicPr>
        <p:blipFill rotWithShape="1">
          <a:blip r:embed="rId3" cstate="print">
            <a:extLst>
              <a:ext uri="{28A0092B-C50C-407E-A947-70E740481C1C}">
                <a14:useLocalDpi xmlns:a14="http://schemas.microsoft.com/office/drawing/2010/main" val="0"/>
              </a:ext>
            </a:extLst>
          </a:blip>
          <a:srcRect l="3130" t="324" r="50889" b="55003"/>
          <a:stretch/>
        </p:blipFill>
        <p:spPr>
          <a:xfrm>
            <a:off x="7336736" y="1519792"/>
            <a:ext cx="915009" cy="992845"/>
          </a:xfrm>
        </p:spPr>
      </p:pic>
      <p:sp>
        <p:nvSpPr>
          <p:cNvPr id="16" name="Titolo 15">
            <a:extLst>
              <a:ext uri="{FF2B5EF4-FFF2-40B4-BE49-F238E27FC236}">
                <a16:creationId xmlns:a16="http://schemas.microsoft.com/office/drawing/2014/main" id="{47D9436C-061E-2F40-96E6-28720C563906}"/>
              </a:ext>
            </a:extLst>
          </p:cNvPr>
          <p:cNvSpPr>
            <a:spLocks noGrp="1"/>
          </p:cNvSpPr>
          <p:nvPr>
            <p:ph type="title"/>
          </p:nvPr>
        </p:nvSpPr>
        <p:spPr/>
        <p:txBody>
          <a:bodyPr/>
          <a:lstStyle/>
          <a:p>
            <a:r>
              <a:rPr lang="en-GB" dirty="0"/>
              <a:t>3</a:t>
            </a:r>
            <a:r>
              <a:rPr lang="en-GB" dirty="0" smtClean="0"/>
              <a:t>.1 </a:t>
            </a:r>
            <a:r>
              <a:rPr lang="en-US" sz="2400" dirty="0" smtClean="0"/>
              <a:t>Child’s positive attitude about online schooling </a:t>
            </a:r>
            <a:endParaRPr lang="it-IT" sz="2400" dirty="0"/>
          </a:p>
        </p:txBody>
      </p:sp>
      <p:sp>
        <p:nvSpPr>
          <p:cNvPr id="20" name="Segnaposto testo 19">
            <a:extLst>
              <a:ext uri="{FF2B5EF4-FFF2-40B4-BE49-F238E27FC236}">
                <a16:creationId xmlns:a16="http://schemas.microsoft.com/office/drawing/2014/main" id="{0D9BB354-D12E-0B47-93A4-BBC0A03F17E7}"/>
              </a:ext>
            </a:extLst>
          </p:cNvPr>
          <p:cNvSpPr>
            <a:spLocks noGrp="1"/>
          </p:cNvSpPr>
          <p:nvPr>
            <p:ph type="body" sz="quarter" idx="21"/>
          </p:nvPr>
        </p:nvSpPr>
        <p:spPr>
          <a:xfrm>
            <a:off x="3299360" y="4588576"/>
            <a:ext cx="2160000" cy="1524235"/>
          </a:xfrm>
        </p:spPr>
        <p:txBody>
          <a:bodyPr/>
          <a:lstStyle/>
          <a:p>
            <a:pPr algn="ctr"/>
            <a:r>
              <a:rPr lang="it-IT" sz="6600" dirty="0" smtClean="0">
                <a:solidFill>
                  <a:schemeClr val="tx2">
                    <a:lumMod val="60000"/>
                    <a:lumOff val="40000"/>
                  </a:schemeClr>
                </a:solidFill>
              </a:rPr>
              <a:t> - </a:t>
            </a:r>
            <a:endParaRPr lang="it-IT" sz="6600" dirty="0">
              <a:solidFill>
                <a:schemeClr val="tx2">
                  <a:lumMod val="60000"/>
                  <a:lumOff val="40000"/>
                </a:schemeClr>
              </a:solidFill>
            </a:endParaRPr>
          </a:p>
        </p:txBody>
      </p:sp>
      <p:sp>
        <p:nvSpPr>
          <p:cNvPr id="22" name="Segnaposto testo 21">
            <a:extLst>
              <a:ext uri="{FF2B5EF4-FFF2-40B4-BE49-F238E27FC236}">
                <a16:creationId xmlns:a16="http://schemas.microsoft.com/office/drawing/2014/main" id="{C636D3ED-9928-3A4B-9F0F-A3562F4A9332}"/>
              </a:ext>
            </a:extLst>
          </p:cNvPr>
          <p:cNvSpPr>
            <a:spLocks noGrp="1"/>
          </p:cNvSpPr>
          <p:nvPr>
            <p:ph type="body" sz="quarter" idx="23"/>
          </p:nvPr>
        </p:nvSpPr>
        <p:spPr>
          <a:xfrm>
            <a:off x="6653048" y="2550476"/>
            <a:ext cx="2282387" cy="1418323"/>
          </a:xfrm>
        </p:spPr>
        <p:txBody>
          <a:bodyPr/>
          <a:lstStyle/>
          <a:p>
            <a:pPr algn="ctr">
              <a:spcAft>
                <a:spcPts val="1200"/>
              </a:spcAft>
            </a:pPr>
            <a:r>
              <a:rPr lang="en-US" sz="2800" dirty="0" smtClean="0">
                <a:solidFill>
                  <a:schemeClr val="tx2"/>
                </a:solidFill>
                <a:latin typeface="+mj-lt"/>
                <a:ea typeface="+mj-ea"/>
                <a:cs typeface="+mj-cs"/>
              </a:rPr>
              <a:t>Online Survey</a:t>
            </a:r>
            <a:endParaRPr lang="it-IT" sz="2800" dirty="0" smtClean="0">
              <a:solidFill>
                <a:schemeClr val="tx2"/>
              </a:solidFill>
              <a:latin typeface="+mj-lt"/>
              <a:ea typeface="+mj-ea"/>
              <a:cs typeface="+mj-cs"/>
            </a:endParaRPr>
          </a:p>
          <a:p>
            <a:pPr algn="ctr">
              <a:spcAft>
                <a:spcPts val="1200"/>
              </a:spcAft>
            </a:pPr>
            <a:endParaRPr lang="it-IT" sz="2800" dirty="0" smtClean="0">
              <a:solidFill>
                <a:schemeClr val="tx2"/>
              </a:solidFill>
              <a:latin typeface="+mj-lt"/>
              <a:ea typeface="+mj-ea"/>
              <a:cs typeface="+mj-cs"/>
            </a:endParaRPr>
          </a:p>
        </p:txBody>
      </p:sp>
      <p:pic>
        <p:nvPicPr>
          <p:cNvPr id="7" name="Picture Placeholder 6"/>
          <p:cNvPicPr>
            <a:picLocks noGrp="1" noChangeAspect="1"/>
          </p:cNvPicPr>
          <p:nvPr>
            <p:ph type="pic" sz="quarter" idx="20"/>
          </p:nvPr>
        </p:nvPicPr>
        <p:blipFill rotWithShape="1">
          <a:blip r:embed="rId4" cstate="print">
            <a:extLst>
              <a:ext uri="{28A0092B-C50C-407E-A947-70E740481C1C}">
                <a14:useLocalDpi xmlns:a14="http://schemas.microsoft.com/office/drawing/2010/main" val="0"/>
              </a:ext>
            </a:extLst>
          </a:blip>
          <a:srcRect l="4043" t="-654" r="6771" b="-803"/>
          <a:stretch/>
        </p:blipFill>
        <p:spPr>
          <a:xfrm>
            <a:off x="712601" y="1475651"/>
            <a:ext cx="6161164" cy="4786411"/>
          </a:xfrm>
        </p:spPr>
      </p:pic>
      <p:sp>
        <p:nvSpPr>
          <p:cNvPr id="9" name="Rectangle 8"/>
          <p:cNvSpPr/>
          <p:nvPr/>
        </p:nvSpPr>
        <p:spPr>
          <a:xfrm>
            <a:off x="821267" y="6262062"/>
            <a:ext cx="6052498" cy="477054"/>
          </a:xfrm>
          <a:prstGeom prst="rect">
            <a:avLst/>
          </a:prstGeom>
        </p:spPr>
        <p:txBody>
          <a:bodyPr wrap="square">
            <a:spAutoFit/>
          </a:bodyPr>
          <a:lstStyle/>
          <a:p>
            <a:pPr>
              <a:lnSpc>
                <a:spcPts val="1000"/>
              </a:lnSpc>
              <a:spcAft>
                <a:spcPts val="0"/>
              </a:spcAft>
            </a:pPr>
            <a:r>
              <a:rPr lang="en-US" sz="900" dirty="0" err="1">
                <a:solidFill>
                  <a:srgbClr val="000000"/>
                </a:solidFill>
                <a:uFill>
                  <a:solidFill>
                    <a:srgbClr val="000000"/>
                  </a:solidFill>
                </a:uFill>
                <a:latin typeface="EC Square Sans Pro"/>
                <a:ea typeface="EC Square Sans Pro"/>
                <a:cs typeface="EC Square Sans Pro"/>
              </a:rPr>
              <a:t>Vuorikari</a:t>
            </a:r>
            <a:r>
              <a:rPr lang="en-US" sz="900" dirty="0">
                <a:solidFill>
                  <a:srgbClr val="000000"/>
                </a:solidFill>
                <a:uFill>
                  <a:solidFill>
                    <a:srgbClr val="000000"/>
                  </a:solidFill>
                </a:uFill>
                <a:latin typeface="EC Square Sans Pro"/>
                <a:ea typeface="EC Square Sans Pro"/>
                <a:cs typeface="EC Square Sans Pro"/>
              </a:rPr>
              <a:t>, R., </a:t>
            </a:r>
            <a:r>
              <a:rPr lang="en-US" sz="900" dirty="0" err="1">
                <a:solidFill>
                  <a:srgbClr val="000000"/>
                </a:solidFill>
                <a:uFill>
                  <a:solidFill>
                    <a:srgbClr val="000000"/>
                  </a:solidFill>
                </a:uFill>
                <a:latin typeface="EC Square Sans Pro"/>
                <a:ea typeface="EC Square Sans Pro"/>
                <a:cs typeface="EC Square Sans Pro"/>
              </a:rPr>
              <a:t>Velicu</a:t>
            </a:r>
            <a:r>
              <a:rPr lang="en-US" sz="900" dirty="0">
                <a:solidFill>
                  <a:srgbClr val="000000"/>
                </a:solidFill>
                <a:uFill>
                  <a:solidFill>
                    <a:srgbClr val="000000"/>
                  </a:solidFill>
                </a:uFill>
                <a:latin typeface="EC Square Sans Pro"/>
                <a:ea typeface="EC Square Sans Pro"/>
                <a:cs typeface="EC Square Sans Pro"/>
              </a:rPr>
              <a:t>, A., </a:t>
            </a:r>
            <a:r>
              <a:rPr lang="en-US" sz="900" dirty="0" err="1">
                <a:solidFill>
                  <a:srgbClr val="000000"/>
                </a:solidFill>
                <a:uFill>
                  <a:solidFill>
                    <a:srgbClr val="000000"/>
                  </a:solidFill>
                </a:uFill>
                <a:latin typeface="EC Square Sans Pro"/>
                <a:ea typeface="EC Square Sans Pro"/>
                <a:cs typeface="EC Square Sans Pro"/>
              </a:rPr>
              <a:t>Chaudron</a:t>
            </a:r>
            <a:r>
              <a:rPr lang="en-US" sz="900" dirty="0">
                <a:solidFill>
                  <a:srgbClr val="000000"/>
                </a:solidFill>
                <a:uFill>
                  <a:solidFill>
                    <a:srgbClr val="000000"/>
                  </a:solidFill>
                </a:uFill>
                <a:latin typeface="EC Square Sans Pro"/>
                <a:ea typeface="EC Square Sans Pro"/>
                <a:cs typeface="EC Square Sans Pro"/>
              </a:rPr>
              <a:t>, S., </a:t>
            </a:r>
            <a:r>
              <a:rPr lang="en-US" sz="900" dirty="0" err="1">
                <a:solidFill>
                  <a:srgbClr val="000000"/>
                </a:solidFill>
                <a:uFill>
                  <a:solidFill>
                    <a:srgbClr val="000000"/>
                  </a:solidFill>
                </a:uFill>
                <a:latin typeface="EC Square Sans Pro"/>
                <a:ea typeface="EC Square Sans Pro"/>
                <a:cs typeface="EC Square Sans Pro"/>
              </a:rPr>
              <a:t>Cachia</a:t>
            </a:r>
            <a:r>
              <a:rPr lang="en-US" sz="900" dirty="0">
                <a:solidFill>
                  <a:srgbClr val="000000"/>
                </a:solidFill>
                <a:uFill>
                  <a:solidFill>
                    <a:srgbClr val="000000"/>
                  </a:solidFill>
                </a:uFill>
                <a:latin typeface="EC Square Sans Pro"/>
                <a:ea typeface="EC Square Sans Pro"/>
                <a:cs typeface="EC Square Sans Pro"/>
              </a:rPr>
              <a:t>, R. and Di </a:t>
            </a:r>
            <a:r>
              <a:rPr lang="en-US" sz="900" dirty="0" err="1">
                <a:solidFill>
                  <a:srgbClr val="000000"/>
                </a:solidFill>
                <a:uFill>
                  <a:solidFill>
                    <a:srgbClr val="000000"/>
                  </a:solidFill>
                </a:uFill>
                <a:latin typeface="EC Square Sans Pro"/>
                <a:ea typeface="EC Square Sans Pro"/>
                <a:cs typeface="EC Square Sans Pro"/>
              </a:rPr>
              <a:t>Gioia</a:t>
            </a:r>
            <a:r>
              <a:rPr lang="en-US" sz="900" dirty="0">
                <a:solidFill>
                  <a:srgbClr val="000000"/>
                </a:solidFill>
                <a:uFill>
                  <a:solidFill>
                    <a:srgbClr val="000000"/>
                  </a:solidFill>
                </a:uFill>
                <a:latin typeface="EC Square Sans Pro"/>
                <a:ea typeface="EC Square Sans Pro"/>
                <a:cs typeface="EC Square Sans Pro"/>
              </a:rPr>
              <a:t>, R., How families handled emergency remote schooling during the time of </a:t>
            </a:r>
            <a:r>
              <a:rPr lang="en-US" sz="900" dirty="0" err="1">
                <a:solidFill>
                  <a:srgbClr val="000000"/>
                </a:solidFill>
                <a:uFill>
                  <a:solidFill>
                    <a:srgbClr val="000000"/>
                  </a:solidFill>
                </a:uFill>
                <a:latin typeface="EC Square Sans Pro"/>
                <a:ea typeface="EC Square Sans Pro"/>
                <a:cs typeface="EC Square Sans Pro"/>
              </a:rPr>
              <a:t>Covid</a:t>
            </a:r>
            <a:r>
              <a:rPr lang="en-US" sz="900" dirty="0">
                <a:solidFill>
                  <a:srgbClr val="000000"/>
                </a:solidFill>
                <a:uFill>
                  <a:solidFill>
                    <a:srgbClr val="000000"/>
                  </a:solidFill>
                </a:uFill>
                <a:latin typeface="EC Square Sans Pro"/>
                <a:ea typeface="EC Square Sans Pro"/>
                <a:cs typeface="EC Square Sans Pro"/>
              </a:rPr>
              <a:t> lockdown in spring 2020 - Summary, EUR 30425 EN, Publications Office of the European Union, Luxembourg, 2020, ISBN 978-92-76-24519-3 (online), doi:10.2760/31977 (online), JRC122303.</a:t>
            </a:r>
          </a:p>
        </p:txBody>
      </p:sp>
      <p:sp>
        <p:nvSpPr>
          <p:cNvPr id="10" name="Rectangle 9"/>
          <p:cNvSpPr/>
          <p:nvPr/>
        </p:nvSpPr>
        <p:spPr>
          <a:xfrm>
            <a:off x="4326466" y="2550476"/>
            <a:ext cx="939800" cy="236865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9515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lh6.googleusercontent.com/EcM2h2yR1YgoOCCKdZweSDwR2yrAUBfQAYPrSInl99LeipE6TfRjLeBKPJH0JLyZyzk_QUzocVMvHmbnpX1MsAuynJ7Lb3bVfzVAcG8eoyc8hybqJarxV2t03HUhnDXFZZdTj0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5165" y="2042092"/>
            <a:ext cx="2597883" cy="43388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lh3.googleusercontent.com/W1Nj_fZSECJ9zIRSRNIGrHgDaG7k2KGQM_ySiQayHNJY_H-9YJfOv8qU1TmqyZPK-VzJMvyFnhFglQqfa_o26aaEOvzNtGXHlXf_gHImEOtdQbH0J_h6o2h-LYtV1I-wQvCG9ic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337" y="2040831"/>
            <a:ext cx="2598638" cy="4340086"/>
          </a:xfrm>
          <a:prstGeom prst="rect">
            <a:avLst/>
          </a:prstGeom>
          <a:noFill/>
          <a:extLst>
            <a:ext uri="{909E8E84-426E-40DD-AFC4-6F175D3DCCD1}">
              <a14:hiddenFill xmlns:a14="http://schemas.microsoft.com/office/drawing/2010/main">
                <a:solidFill>
                  <a:srgbClr val="FFFFFF"/>
                </a:solidFill>
              </a14:hiddenFill>
            </a:ext>
          </a:extLst>
        </p:spPr>
      </p:pic>
      <p:sp>
        <p:nvSpPr>
          <p:cNvPr id="16" name="Titolo 15">
            <a:extLst>
              <a:ext uri="{FF2B5EF4-FFF2-40B4-BE49-F238E27FC236}">
                <a16:creationId xmlns:a16="http://schemas.microsoft.com/office/drawing/2014/main" id="{47D9436C-061E-2F40-96E6-28720C563906}"/>
              </a:ext>
            </a:extLst>
          </p:cNvPr>
          <p:cNvSpPr>
            <a:spLocks noGrp="1"/>
          </p:cNvSpPr>
          <p:nvPr>
            <p:ph type="title"/>
          </p:nvPr>
        </p:nvSpPr>
        <p:spPr/>
        <p:txBody>
          <a:bodyPr/>
          <a:lstStyle/>
          <a:p>
            <a:r>
              <a:rPr lang="en-GB" dirty="0"/>
              <a:t>3</a:t>
            </a:r>
            <a:r>
              <a:rPr lang="en-GB" dirty="0" smtClean="0"/>
              <a:t>.2 </a:t>
            </a:r>
            <a:r>
              <a:rPr lang="en-GB" sz="2400" dirty="0" smtClean="0"/>
              <a:t>Being bothered online</a:t>
            </a:r>
            <a:endParaRPr lang="it-IT" dirty="0"/>
          </a:p>
        </p:txBody>
      </p:sp>
      <p:pic>
        <p:nvPicPr>
          <p:cNvPr id="13" name="Picture Placeholder 3"/>
          <p:cNvPicPr>
            <a:picLocks noGrp="1" noChangeAspect="1"/>
          </p:cNvPicPr>
          <p:nvPr>
            <p:ph type="pic" sz="quarter" idx="22"/>
          </p:nvPr>
        </p:nvPicPr>
        <p:blipFill rotWithShape="1">
          <a:blip r:embed="rId5" cstate="print">
            <a:extLst>
              <a:ext uri="{28A0092B-C50C-407E-A947-70E740481C1C}">
                <a14:useLocalDpi xmlns:a14="http://schemas.microsoft.com/office/drawing/2010/main" val="0"/>
              </a:ext>
            </a:extLst>
          </a:blip>
          <a:srcRect l="3130" t="324" r="50889" b="55003"/>
          <a:stretch/>
        </p:blipFill>
        <p:spPr>
          <a:xfrm>
            <a:off x="7336736" y="1519792"/>
            <a:ext cx="915009" cy="992845"/>
          </a:xfrm>
        </p:spPr>
      </p:pic>
      <p:sp>
        <p:nvSpPr>
          <p:cNvPr id="14" name="Segnaposto testo 21">
            <a:extLst>
              <a:ext uri="{FF2B5EF4-FFF2-40B4-BE49-F238E27FC236}">
                <a16:creationId xmlns:a16="http://schemas.microsoft.com/office/drawing/2014/main" id="{C636D3ED-9928-3A4B-9F0F-A3562F4A9332}"/>
              </a:ext>
            </a:extLst>
          </p:cNvPr>
          <p:cNvSpPr>
            <a:spLocks noGrp="1"/>
          </p:cNvSpPr>
          <p:nvPr>
            <p:ph type="body" sz="quarter" idx="23"/>
          </p:nvPr>
        </p:nvSpPr>
        <p:spPr>
          <a:xfrm>
            <a:off x="6653048" y="2550476"/>
            <a:ext cx="2282387" cy="1418323"/>
          </a:xfrm>
        </p:spPr>
        <p:txBody>
          <a:bodyPr/>
          <a:lstStyle/>
          <a:p>
            <a:pPr algn="ctr">
              <a:spcAft>
                <a:spcPts val="1200"/>
              </a:spcAft>
            </a:pPr>
            <a:r>
              <a:rPr lang="en-US" sz="2800" dirty="0" smtClean="0">
                <a:solidFill>
                  <a:schemeClr val="tx2"/>
                </a:solidFill>
                <a:latin typeface="+mj-lt"/>
                <a:ea typeface="+mj-ea"/>
                <a:cs typeface="+mj-cs"/>
              </a:rPr>
              <a:t>Online Survey</a:t>
            </a:r>
            <a:endParaRPr lang="it-IT" sz="2800" dirty="0" smtClean="0">
              <a:solidFill>
                <a:schemeClr val="tx2"/>
              </a:solidFill>
              <a:latin typeface="+mj-lt"/>
              <a:ea typeface="+mj-ea"/>
              <a:cs typeface="+mj-cs"/>
            </a:endParaRPr>
          </a:p>
          <a:p>
            <a:pPr algn="ctr">
              <a:spcAft>
                <a:spcPts val="1200"/>
              </a:spcAft>
            </a:pPr>
            <a:endParaRPr lang="it-IT" sz="2800" dirty="0" smtClean="0">
              <a:solidFill>
                <a:schemeClr val="tx2"/>
              </a:solidFill>
              <a:latin typeface="+mj-lt"/>
              <a:ea typeface="+mj-ea"/>
              <a:cs typeface="+mj-cs"/>
            </a:endParaRPr>
          </a:p>
        </p:txBody>
      </p:sp>
      <p:sp>
        <p:nvSpPr>
          <p:cNvPr id="6" name="TextBox 5"/>
          <p:cNvSpPr txBox="1"/>
          <p:nvPr/>
        </p:nvSpPr>
        <p:spPr>
          <a:xfrm>
            <a:off x="1019175" y="1481623"/>
            <a:ext cx="5633873" cy="461665"/>
          </a:xfrm>
          <a:prstGeom prst="rect">
            <a:avLst/>
          </a:prstGeom>
          <a:noFill/>
        </p:spPr>
        <p:txBody>
          <a:bodyPr wrap="square" rtlCol="0">
            <a:spAutoFit/>
          </a:bodyPr>
          <a:lstStyle/>
          <a:p>
            <a:pPr marL="285750" indent="-285750">
              <a:buClr>
                <a:schemeClr val="accent5"/>
              </a:buClr>
              <a:buFont typeface="Arial"/>
              <a:buChar char="•"/>
            </a:pPr>
            <a:r>
              <a:rPr lang="en-US" sz="2400" dirty="0" smtClean="0">
                <a:solidFill>
                  <a:srgbClr val="17375E"/>
                </a:solidFill>
              </a:rPr>
              <a:t>By gender and country  </a:t>
            </a:r>
            <a:endParaRPr lang="en-US" sz="2400" noProof="0" dirty="0" smtClean="0">
              <a:solidFill>
                <a:srgbClr val="17375E"/>
              </a:solidFill>
            </a:endParaRPr>
          </a:p>
        </p:txBody>
      </p:sp>
      <p:sp>
        <p:nvSpPr>
          <p:cNvPr id="17" name="Rectangle 16"/>
          <p:cNvSpPr/>
          <p:nvPr/>
        </p:nvSpPr>
        <p:spPr>
          <a:xfrm>
            <a:off x="1011337" y="2683933"/>
            <a:ext cx="2598638" cy="3471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055165" y="2819401"/>
            <a:ext cx="2597883" cy="3471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019175" y="5664199"/>
            <a:ext cx="2590800" cy="3640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055164" y="5664199"/>
            <a:ext cx="2597883" cy="3640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2948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JRC palette 1">
      <a:dk1>
        <a:srgbClr val="4D4D4D"/>
      </a:dk1>
      <a:lt1>
        <a:srgbClr val="FFFFFF"/>
      </a:lt1>
      <a:dk2>
        <a:srgbClr val="034EA2"/>
      </a:dk2>
      <a:lt2>
        <a:srgbClr val="D3E8F9"/>
      </a:lt2>
      <a:accent1>
        <a:srgbClr val="6ACBF3"/>
      </a:accent1>
      <a:accent2>
        <a:srgbClr val="3E99DA"/>
      </a:accent2>
      <a:accent3>
        <a:srgbClr val="1EC08A"/>
      </a:accent3>
      <a:accent4>
        <a:srgbClr val="ED8D2F"/>
      </a:accent4>
      <a:accent5>
        <a:srgbClr val="F8CC29"/>
      </a:accent5>
      <a:accent6>
        <a:srgbClr val="E76C53"/>
      </a:accent6>
      <a:hlink>
        <a:srgbClr val="0563C1"/>
      </a:hlink>
      <a:folHlink>
        <a:srgbClr val="24337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accent5"/>
          </a:buClr>
          <a:buFont typeface="Arial"/>
          <a:buChar char="•"/>
          <a:defRPr sz="2400" noProof="0" dirty="0" smtClean="0"/>
        </a:defPPr>
      </a:lstStyle>
    </a:txDef>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3704</TotalTime>
  <Words>524</Words>
  <Application>Microsoft Office PowerPoint</Application>
  <PresentationFormat>On-screen Show (4:3)</PresentationFormat>
  <Paragraphs>102</Paragraphs>
  <Slides>20</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EC Square Sans Pro</vt:lpstr>
      <vt:lpstr>Office Theme</vt:lpstr>
      <vt:lpstr>Online survey and interviews across Europe</vt:lpstr>
      <vt:lpstr>1. Background 2. Data sets  - mixed methods 3. Some results 4. Conclusions  </vt:lpstr>
      <vt:lpstr>1. Background</vt:lpstr>
      <vt:lpstr>2. Data sets – Mixed methods</vt:lpstr>
      <vt:lpstr>2. Data sets – Mixed methods</vt:lpstr>
      <vt:lpstr>2. Data sets – Mixed methods</vt:lpstr>
      <vt:lpstr>3. Some results </vt:lpstr>
      <vt:lpstr>3.1 Child’s positive attitude about online schooling </vt:lpstr>
      <vt:lpstr>3.2 Being bothered online</vt:lpstr>
      <vt:lpstr>3.2 Being bothered online</vt:lpstr>
      <vt:lpstr>3.2 Being bothered online</vt:lpstr>
      <vt:lpstr>3.2 Being bothered online</vt:lpstr>
      <vt:lpstr>3.3 Sizing Online Learning opportunities </vt:lpstr>
      <vt:lpstr>3.3 Sizing Online Learning opportunities </vt:lpstr>
      <vt:lpstr>3.3 Sizing Online Learning opportunities </vt:lpstr>
      <vt:lpstr>3.4 Parental support in digital creativity</vt:lpstr>
      <vt:lpstr>3.4 Parental support in digital creativity</vt:lpstr>
      <vt:lpstr>4. Conclusions</vt:lpstr>
      <vt:lpstr>Thank you</vt:lpstr>
      <vt:lpstr>Keep in touch</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Sylke SCHNEPF</cp:lastModifiedBy>
  <cp:revision>228</cp:revision>
  <cp:lastPrinted>2021-04-27T09:05:40Z</cp:lastPrinted>
  <dcterms:created xsi:type="dcterms:W3CDTF">2019-08-09T12:06:42Z</dcterms:created>
  <dcterms:modified xsi:type="dcterms:W3CDTF">2021-04-27T11:31:07Z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ServerID">
    <vt:lpwstr>0d3b22a6-6203-4efc-8e8e-b5279256493b</vt:lpwstr>
  </property>
  <property fmtid="{D5CDD505-2E9C-101B-9397-08002B2CF9AE}" pid="3" name="Offisync_UpdateToken">
    <vt:lpwstr>6</vt:lpwstr>
  </property>
  <property fmtid="{D5CDD505-2E9C-101B-9397-08002B2CF9AE}" pid="4" name="Jive_LatestUserAccountName">
    <vt:lpwstr>chaudst</vt:lpwstr>
  </property>
  <property fmtid="{D5CDD505-2E9C-101B-9397-08002B2CF9AE}" pid="5" name="Offisync_ProviderInitializationData">
    <vt:lpwstr>https://webgate.ec.europa.eu/connected</vt:lpwstr>
  </property>
  <property fmtid="{D5CDD505-2E9C-101B-9397-08002B2CF9AE}" pid="6" name="Jive_VersionGuid">
    <vt:lpwstr>d3b3968d-6f4d-444b-9c9e-132a3b4214e1</vt:lpwstr>
  </property>
  <property fmtid="{D5CDD505-2E9C-101B-9397-08002B2CF9AE}" pid="7" name="Offisync_UniqueId">
    <vt:lpwstr>222314</vt:lpwstr>
  </property>
</Properties>
</file>