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heme/themeOverride2.xml" ContentType="application/vnd.openxmlformats-officedocument.themeOverr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0"/>
  </p:notesMasterIdLst>
  <p:sldIdLst>
    <p:sldId id="344" r:id="rId3"/>
    <p:sldId id="337" r:id="rId4"/>
    <p:sldId id="263" r:id="rId5"/>
    <p:sldId id="346" r:id="rId6"/>
    <p:sldId id="340" r:id="rId7"/>
    <p:sldId id="347" r:id="rId8"/>
    <p:sldId id="348" r:id="rId9"/>
    <p:sldId id="349" r:id="rId10"/>
    <p:sldId id="312" r:id="rId11"/>
    <p:sldId id="345" r:id="rId12"/>
    <p:sldId id="324" r:id="rId13"/>
    <p:sldId id="325" r:id="rId14"/>
    <p:sldId id="326" r:id="rId15"/>
    <p:sldId id="327" r:id="rId16"/>
    <p:sldId id="264" r:id="rId17"/>
    <p:sldId id="332" r:id="rId18"/>
    <p:sldId id="333" r:id="rId19"/>
    <p:sldId id="275" r:id="rId20"/>
    <p:sldId id="276" r:id="rId21"/>
    <p:sldId id="282" r:id="rId22"/>
    <p:sldId id="277" r:id="rId23"/>
    <p:sldId id="278" r:id="rId24"/>
    <p:sldId id="328" r:id="rId25"/>
    <p:sldId id="281" r:id="rId26"/>
    <p:sldId id="334" r:id="rId27"/>
    <p:sldId id="322" r:id="rId28"/>
    <p:sldId id="323"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752" userDrawn="1">
          <p15:clr>
            <a:srgbClr val="A4A3A4"/>
          </p15:clr>
        </p15:guide>
        <p15:guide id="2" pos="665"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OLLOWAY Marcelle (JRC-ISPRA)" initials="HM(" lastIdx="1" clrIdx="0">
    <p:extLst>
      <p:ext uri="{19B8F6BF-5375-455C-9EA6-DF929625EA0E}">
        <p15:presenceInfo xmlns:p15="http://schemas.microsoft.com/office/powerpoint/2012/main" userId="S-1-5-21-1606980848-2025429265-839522115-38428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2474C"/>
    <a:srgbClr val="F8CC29"/>
    <a:srgbClr val="535D62"/>
    <a:srgbClr val="2D3A40"/>
    <a:srgbClr val="33ACE3"/>
    <a:srgbClr val="216196"/>
    <a:srgbClr val="20AA6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horzBarState="maximized">
    <p:restoredLeft sz="19906" autoAdjust="0"/>
    <p:restoredTop sz="95332" autoAdjust="0"/>
  </p:normalViewPr>
  <p:slideViewPr>
    <p:cSldViewPr snapToGrid="0" showGuides="1">
      <p:cViewPr varScale="1">
        <p:scale>
          <a:sx n="85" d="100"/>
          <a:sy n="85" d="100"/>
        </p:scale>
        <p:origin x="384" y="-77"/>
      </p:cViewPr>
      <p:guideLst>
        <p:guide orient="horz" pos="1752"/>
        <p:guide pos="665"/>
      </p:guideLst>
    </p:cSldViewPr>
  </p:slideViewPr>
  <p:outlineViewPr>
    <p:cViewPr>
      <p:scale>
        <a:sx n="33" d="100"/>
        <a:sy n="33" d="100"/>
      </p:scale>
      <p:origin x="0" y="-29294"/>
    </p:cViewPr>
  </p:outlineViewPr>
  <p:notesTextViewPr>
    <p:cViewPr>
      <p:scale>
        <a:sx n="3" d="2"/>
        <a:sy n="3" d="2"/>
      </p:scale>
      <p:origin x="0" y="0"/>
    </p:cViewPr>
  </p:notesTextViewPr>
  <p:sorterViewPr>
    <p:cViewPr>
      <p:scale>
        <a:sx n="82" d="100"/>
        <a:sy n="82" d="100"/>
      </p:scale>
      <p:origin x="0" y="-2323"/>
    </p:cViewPr>
  </p:sorterViewPr>
  <p:notesViewPr>
    <p:cSldViewPr snapToGrid="0" showGuides="1">
      <p:cViewPr>
        <p:scale>
          <a:sx n="150" d="100"/>
          <a:sy n="150" d="100"/>
        </p:scale>
        <p:origin x="1320" y="-3149"/>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BF60529-F3B9-49D4-B8B6-9B90AC503643}" type="datetimeFigureOut">
              <a:rPr lang="en-GB" smtClean="0"/>
              <a:t>08/02/2021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1153CD2-3A15-47D1-B1E4-9A5FE96EB1CA}" type="slidenum">
              <a:rPr lang="en-GB" smtClean="0"/>
              <a:t>‹#›</a:t>
            </a:fld>
            <a:endParaRPr lang="en-GB"/>
          </a:p>
        </p:txBody>
      </p:sp>
    </p:spTree>
    <p:extLst>
      <p:ext uri="{BB962C8B-B14F-4D97-AF65-F5344CB8AC3E}">
        <p14:creationId xmlns:p14="http://schemas.microsoft.com/office/powerpoint/2010/main" val="22102458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1153CD2-3A15-47D1-B1E4-9A5FE96EB1CA}" type="slidenum">
              <a:rPr lang="en-GB" smtClean="0"/>
              <a:t>1</a:t>
            </a:fld>
            <a:endParaRPr lang="en-GB"/>
          </a:p>
        </p:txBody>
      </p:sp>
    </p:spTree>
    <p:extLst>
      <p:ext uri="{BB962C8B-B14F-4D97-AF65-F5344CB8AC3E}">
        <p14:creationId xmlns:p14="http://schemas.microsoft.com/office/powerpoint/2010/main" val="35295268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1153CD2-3A15-47D1-B1E4-9A5FE96EB1CA}" type="slidenum">
              <a:rPr lang="en-GB" smtClean="0"/>
              <a:t>10</a:t>
            </a:fld>
            <a:endParaRPr lang="en-GB"/>
          </a:p>
        </p:txBody>
      </p:sp>
    </p:spTree>
    <p:extLst>
      <p:ext uri="{BB962C8B-B14F-4D97-AF65-F5344CB8AC3E}">
        <p14:creationId xmlns:p14="http://schemas.microsoft.com/office/powerpoint/2010/main" val="7038462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sz="1200" kern="1200" dirty="0">
              <a:solidFill>
                <a:schemeClr val="tx1"/>
              </a:solidFill>
              <a:effectLst/>
            </a:endParaRPr>
          </a:p>
        </p:txBody>
      </p:sp>
      <p:sp>
        <p:nvSpPr>
          <p:cNvPr id="4" name="Slide Number Placeholder 3"/>
          <p:cNvSpPr>
            <a:spLocks noGrp="1"/>
          </p:cNvSpPr>
          <p:nvPr>
            <p:ph type="sldNum" sz="quarter" idx="10"/>
          </p:nvPr>
        </p:nvSpPr>
        <p:spPr/>
        <p:txBody>
          <a:bodyPr/>
          <a:lstStyle/>
          <a:p>
            <a:fld id="{B1153CD2-3A15-47D1-B1E4-9A5FE96EB1CA}" type="slidenum">
              <a:rPr lang="en-GB" smtClean="0"/>
              <a:t>11</a:t>
            </a:fld>
            <a:endParaRPr lang="en-GB"/>
          </a:p>
        </p:txBody>
      </p:sp>
    </p:spTree>
    <p:extLst>
      <p:ext uri="{BB962C8B-B14F-4D97-AF65-F5344CB8AC3E}">
        <p14:creationId xmlns:p14="http://schemas.microsoft.com/office/powerpoint/2010/main" val="5437977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00" dirty="0"/>
          </a:p>
          <a:p>
            <a:endParaRPr lang="en-GB" sz="1000" b="0" i="1" kern="1200" dirty="0">
              <a:solidFill>
                <a:schemeClr val="tx1"/>
              </a:solidFill>
              <a:effectLst/>
            </a:endParaRPr>
          </a:p>
        </p:txBody>
      </p:sp>
      <p:sp>
        <p:nvSpPr>
          <p:cNvPr id="4" name="Slide Number Placeholder 3"/>
          <p:cNvSpPr>
            <a:spLocks noGrp="1"/>
          </p:cNvSpPr>
          <p:nvPr>
            <p:ph type="sldNum" sz="quarter" idx="10"/>
          </p:nvPr>
        </p:nvSpPr>
        <p:spPr/>
        <p:txBody>
          <a:bodyPr/>
          <a:lstStyle/>
          <a:p>
            <a:fld id="{B1153CD2-3A15-47D1-B1E4-9A5FE96EB1CA}" type="slidenum">
              <a:rPr lang="en-GB" smtClean="0"/>
              <a:t>12</a:t>
            </a:fld>
            <a:endParaRPr lang="en-GB"/>
          </a:p>
        </p:txBody>
      </p:sp>
    </p:spTree>
    <p:extLst>
      <p:ext uri="{BB962C8B-B14F-4D97-AF65-F5344CB8AC3E}">
        <p14:creationId xmlns:p14="http://schemas.microsoft.com/office/powerpoint/2010/main" val="24517760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000" dirty="0"/>
          </a:p>
          <a:p>
            <a:endParaRPr lang="en-US" sz="1000" dirty="0"/>
          </a:p>
          <a:p>
            <a:endParaRPr lang="en-GB" sz="1000" b="0" i="1" kern="1200" dirty="0">
              <a:solidFill>
                <a:schemeClr val="tx1"/>
              </a:solidFill>
              <a:effectLst/>
            </a:endParaRPr>
          </a:p>
        </p:txBody>
      </p:sp>
      <p:sp>
        <p:nvSpPr>
          <p:cNvPr id="4" name="Slide Number Placeholder 3"/>
          <p:cNvSpPr>
            <a:spLocks noGrp="1"/>
          </p:cNvSpPr>
          <p:nvPr>
            <p:ph type="sldNum" sz="quarter" idx="10"/>
          </p:nvPr>
        </p:nvSpPr>
        <p:spPr/>
        <p:txBody>
          <a:bodyPr/>
          <a:lstStyle/>
          <a:p>
            <a:fld id="{B1153CD2-3A15-47D1-B1E4-9A5FE96EB1CA}" type="slidenum">
              <a:rPr lang="en-GB" smtClean="0"/>
              <a:t>13</a:t>
            </a:fld>
            <a:endParaRPr lang="en-GB"/>
          </a:p>
        </p:txBody>
      </p:sp>
    </p:spTree>
    <p:extLst>
      <p:ext uri="{BB962C8B-B14F-4D97-AF65-F5344CB8AC3E}">
        <p14:creationId xmlns:p14="http://schemas.microsoft.com/office/powerpoint/2010/main" val="24591704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GB" dirty="0"/>
          </a:p>
          <a:p>
            <a:endParaRPr lang="en-GB" sz="1200" b="0" i="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1153CD2-3A15-47D1-B1E4-9A5FE96EB1CA}" type="slidenum">
              <a:rPr lang="en-GB" smtClean="0"/>
              <a:t>14</a:t>
            </a:fld>
            <a:endParaRPr lang="en-GB"/>
          </a:p>
        </p:txBody>
      </p:sp>
    </p:spTree>
    <p:extLst>
      <p:ext uri="{BB962C8B-B14F-4D97-AF65-F5344CB8AC3E}">
        <p14:creationId xmlns:p14="http://schemas.microsoft.com/office/powerpoint/2010/main" val="18573024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b="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1153CD2-3A15-47D1-B1E4-9A5FE96EB1CA}" type="slidenum">
              <a:rPr lang="en-GB" smtClean="0"/>
              <a:t>15</a:t>
            </a:fld>
            <a:endParaRPr lang="en-GB"/>
          </a:p>
        </p:txBody>
      </p:sp>
    </p:spTree>
    <p:extLst>
      <p:ext uri="{BB962C8B-B14F-4D97-AF65-F5344CB8AC3E}">
        <p14:creationId xmlns:p14="http://schemas.microsoft.com/office/powerpoint/2010/main" val="41186859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1153CD2-3A15-47D1-B1E4-9A5FE96EB1CA}" type="slidenum">
              <a:rPr lang="en-GB" smtClean="0"/>
              <a:t>16</a:t>
            </a:fld>
            <a:endParaRPr lang="en-GB"/>
          </a:p>
        </p:txBody>
      </p:sp>
    </p:spTree>
    <p:extLst>
      <p:ext uri="{BB962C8B-B14F-4D97-AF65-F5344CB8AC3E}">
        <p14:creationId xmlns:p14="http://schemas.microsoft.com/office/powerpoint/2010/main" val="9016823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dirty="0"/>
          </a:p>
          <a:p>
            <a:endParaRPr lang="it-IT" dirty="0"/>
          </a:p>
          <a:p>
            <a:endParaRPr lang="en-GB" dirty="0"/>
          </a:p>
          <a:p>
            <a:endParaRPr lang="en-GB" dirty="0"/>
          </a:p>
          <a:p>
            <a:endParaRPr lang="it-IT"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1153CD2-3A15-47D1-B1E4-9A5FE96EB1CA}" type="slidenum">
              <a:rPr lang="en-GB" smtClean="0"/>
              <a:t>17</a:t>
            </a:fld>
            <a:endParaRPr lang="en-GB" dirty="0"/>
          </a:p>
        </p:txBody>
      </p:sp>
    </p:spTree>
    <p:extLst>
      <p:ext uri="{BB962C8B-B14F-4D97-AF65-F5344CB8AC3E}">
        <p14:creationId xmlns:p14="http://schemas.microsoft.com/office/powerpoint/2010/main" val="35241927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kern="1200" dirty="0">
              <a:solidFill>
                <a:schemeClr val="tx1"/>
              </a:solidFill>
              <a:effectLst/>
              <a:latin typeface="+mn-lt"/>
              <a:ea typeface="+mn-ea"/>
              <a:cs typeface="+mn-cs"/>
            </a:endParaRPr>
          </a:p>
          <a:p>
            <a:endParaRPr lang="en-GB" sz="1200" b="0" kern="1200" dirty="0">
              <a:solidFill>
                <a:schemeClr val="tx1"/>
              </a:solidFill>
              <a:effectLst/>
              <a:latin typeface="+mn-lt"/>
              <a:ea typeface="+mn-ea"/>
              <a:cs typeface="+mn-cs"/>
            </a:endParaRPr>
          </a:p>
          <a:p>
            <a:endParaRPr lang="en-GB"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1153CD2-3A15-47D1-B1E4-9A5FE96EB1CA}" type="slidenum">
              <a:rPr lang="en-GB" smtClean="0"/>
              <a:t>18</a:t>
            </a:fld>
            <a:endParaRPr lang="en-GB"/>
          </a:p>
        </p:txBody>
      </p:sp>
    </p:spTree>
    <p:extLst>
      <p:ext uri="{BB962C8B-B14F-4D97-AF65-F5344CB8AC3E}">
        <p14:creationId xmlns:p14="http://schemas.microsoft.com/office/powerpoint/2010/main" val="42327251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kern="1200" dirty="0">
              <a:solidFill>
                <a:schemeClr val="tx1"/>
              </a:solidFill>
              <a:effectLst/>
              <a:latin typeface="+mn-lt"/>
              <a:ea typeface="+mn-ea"/>
              <a:cs typeface="+mn-cs"/>
            </a:endParaRPr>
          </a:p>
          <a:p>
            <a:endParaRPr lang="en-GB" sz="1200" b="0" kern="1200" dirty="0">
              <a:solidFill>
                <a:schemeClr val="tx1"/>
              </a:solidFill>
              <a:effectLst/>
              <a:latin typeface="+mn-lt"/>
              <a:ea typeface="+mn-ea"/>
              <a:cs typeface="+mn-cs"/>
            </a:endParaRPr>
          </a:p>
          <a:p>
            <a:endParaRPr lang="en-GB" sz="1200" b="0" kern="1200" dirty="0">
              <a:solidFill>
                <a:schemeClr val="tx1"/>
              </a:solidFill>
              <a:effectLst/>
              <a:latin typeface="+mn-lt"/>
              <a:ea typeface="+mn-ea"/>
              <a:cs typeface="+mn-cs"/>
            </a:endParaRPr>
          </a:p>
          <a:p>
            <a:endParaRPr lang="en-GB"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1153CD2-3A15-47D1-B1E4-9A5FE96EB1CA}" type="slidenum">
              <a:rPr lang="en-GB" smtClean="0"/>
              <a:t>19</a:t>
            </a:fld>
            <a:endParaRPr lang="en-GB"/>
          </a:p>
        </p:txBody>
      </p:sp>
    </p:spTree>
    <p:extLst>
      <p:ext uri="{BB962C8B-B14F-4D97-AF65-F5344CB8AC3E}">
        <p14:creationId xmlns:p14="http://schemas.microsoft.com/office/powerpoint/2010/main" val="40316062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1153CD2-3A15-47D1-B1E4-9A5FE96EB1CA}" type="slidenum">
              <a:rPr lang="en-GB" smtClean="0"/>
              <a:t>2</a:t>
            </a:fld>
            <a:endParaRPr lang="en-GB"/>
          </a:p>
        </p:txBody>
      </p:sp>
    </p:spTree>
    <p:extLst>
      <p:ext uri="{BB962C8B-B14F-4D97-AF65-F5344CB8AC3E}">
        <p14:creationId xmlns:p14="http://schemas.microsoft.com/office/powerpoint/2010/main" val="3965598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1153CD2-3A15-47D1-B1E4-9A5FE96EB1CA}" type="slidenum">
              <a:rPr lang="en-GB" smtClean="0"/>
              <a:t>20</a:t>
            </a:fld>
            <a:endParaRPr lang="en-GB"/>
          </a:p>
        </p:txBody>
      </p:sp>
    </p:spTree>
    <p:extLst>
      <p:ext uri="{BB962C8B-B14F-4D97-AF65-F5344CB8AC3E}">
        <p14:creationId xmlns:p14="http://schemas.microsoft.com/office/powerpoint/2010/main" val="11880314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pPr lvl="0"/>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1153CD2-3A15-47D1-B1E4-9A5FE96EB1CA}" type="slidenum">
              <a:rPr lang="en-GB" smtClean="0"/>
              <a:t>21</a:t>
            </a:fld>
            <a:endParaRPr lang="en-GB"/>
          </a:p>
        </p:txBody>
      </p:sp>
    </p:spTree>
    <p:extLst>
      <p:ext uri="{BB962C8B-B14F-4D97-AF65-F5344CB8AC3E}">
        <p14:creationId xmlns:p14="http://schemas.microsoft.com/office/powerpoint/2010/main" val="12857060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1153CD2-3A15-47D1-B1E4-9A5FE96EB1CA}" type="slidenum">
              <a:rPr lang="en-GB" smtClean="0"/>
              <a:t>22</a:t>
            </a:fld>
            <a:endParaRPr lang="en-GB"/>
          </a:p>
        </p:txBody>
      </p:sp>
    </p:spTree>
    <p:extLst>
      <p:ext uri="{BB962C8B-B14F-4D97-AF65-F5344CB8AC3E}">
        <p14:creationId xmlns:p14="http://schemas.microsoft.com/office/powerpoint/2010/main" val="318497674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600" b="0" kern="1200" dirty="0" smtClean="0">
              <a:solidFill>
                <a:schemeClr val="tx1"/>
              </a:solidFill>
              <a:effectLst/>
              <a:latin typeface="+mn-lt"/>
              <a:ea typeface="+mn-ea"/>
              <a:cs typeface="+mn-cs"/>
            </a:endParaRPr>
          </a:p>
          <a:p>
            <a:pPr marL="342900" indent="-342900">
              <a:buAutoNum type="arabicPeriod" startAt="2"/>
            </a:pPr>
            <a:endParaRPr lang="en-GB" sz="1600" b="0" i="1" kern="1200" dirty="0" smtClean="0">
              <a:solidFill>
                <a:schemeClr val="tx1"/>
              </a:solidFill>
              <a:effectLst/>
              <a:latin typeface="+mn-lt"/>
              <a:ea typeface="+mn-ea"/>
              <a:cs typeface="+mn-cs"/>
            </a:endParaRPr>
          </a:p>
          <a:p>
            <a:endParaRPr lang="en-GB" sz="1600" b="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1153CD2-3A15-47D1-B1E4-9A5FE96EB1CA}" type="slidenum">
              <a:rPr lang="en-GB" smtClean="0"/>
              <a:t>23</a:t>
            </a:fld>
            <a:endParaRPr lang="en-GB"/>
          </a:p>
        </p:txBody>
      </p:sp>
    </p:spTree>
    <p:extLst>
      <p:ext uri="{BB962C8B-B14F-4D97-AF65-F5344CB8AC3E}">
        <p14:creationId xmlns:p14="http://schemas.microsoft.com/office/powerpoint/2010/main" val="290231230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i="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1153CD2-3A15-47D1-B1E4-9A5FE96EB1CA}" type="slidenum">
              <a:rPr lang="en-GB" smtClean="0"/>
              <a:t>24</a:t>
            </a:fld>
            <a:endParaRPr lang="en-GB"/>
          </a:p>
        </p:txBody>
      </p:sp>
    </p:spTree>
    <p:extLst>
      <p:ext uri="{BB962C8B-B14F-4D97-AF65-F5344CB8AC3E}">
        <p14:creationId xmlns:p14="http://schemas.microsoft.com/office/powerpoint/2010/main" val="414742716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000" kern="1200" dirty="0">
              <a:solidFill>
                <a:schemeClr val="tx1"/>
              </a:solidFill>
              <a:effectLst/>
            </a:endParaRPr>
          </a:p>
        </p:txBody>
      </p:sp>
      <p:sp>
        <p:nvSpPr>
          <p:cNvPr id="4" name="Slide Number Placeholder 3"/>
          <p:cNvSpPr>
            <a:spLocks noGrp="1"/>
          </p:cNvSpPr>
          <p:nvPr>
            <p:ph type="sldNum" sz="quarter" idx="10"/>
          </p:nvPr>
        </p:nvSpPr>
        <p:spPr/>
        <p:txBody>
          <a:bodyPr/>
          <a:lstStyle/>
          <a:p>
            <a:fld id="{B1153CD2-3A15-47D1-B1E4-9A5FE96EB1CA}" type="slidenum">
              <a:rPr lang="en-GB" smtClean="0"/>
              <a:t>25</a:t>
            </a:fld>
            <a:endParaRPr lang="en-GB"/>
          </a:p>
        </p:txBody>
      </p:sp>
    </p:spTree>
    <p:extLst>
      <p:ext uri="{BB962C8B-B14F-4D97-AF65-F5344CB8AC3E}">
        <p14:creationId xmlns:p14="http://schemas.microsoft.com/office/powerpoint/2010/main" val="86450962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9CF2995-AB43-4B7C-B8CD-9DC7C3692A9C}" type="slidenum">
              <a:rPr lang="en-GB" smtClean="0"/>
              <a:t>26</a:t>
            </a:fld>
            <a:endParaRPr lang="en-GB"/>
          </a:p>
        </p:txBody>
      </p:sp>
    </p:spTree>
    <p:extLst>
      <p:ext uri="{BB962C8B-B14F-4D97-AF65-F5344CB8AC3E}">
        <p14:creationId xmlns:p14="http://schemas.microsoft.com/office/powerpoint/2010/main" val="235141104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9CF2995-AB43-4B7C-B8CD-9DC7C3692A9C}" type="slidenum">
              <a:rPr lang="en-GB" smtClean="0"/>
              <a:t>27</a:t>
            </a:fld>
            <a:endParaRPr lang="en-GB"/>
          </a:p>
        </p:txBody>
      </p:sp>
    </p:spTree>
    <p:extLst>
      <p:ext uri="{BB962C8B-B14F-4D97-AF65-F5344CB8AC3E}">
        <p14:creationId xmlns:p14="http://schemas.microsoft.com/office/powerpoint/2010/main" val="36655049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1153CD2-3A15-47D1-B1E4-9A5FE96EB1CA}" type="slidenum">
              <a:rPr lang="en-GB" smtClean="0"/>
              <a:t>3</a:t>
            </a:fld>
            <a:endParaRPr lang="en-GB"/>
          </a:p>
        </p:txBody>
      </p:sp>
    </p:spTree>
    <p:extLst>
      <p:ext uri="{BB962C8B-B14F-4D97-AF65-F5344CB8AC3E}">
        <p14:creationId xmlns:p14="http://schemas.microsoft.com/office/powerpoint/2010/main" val="37621133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1153CD2-3A15-47D1-B1E4-9A5FE96EB1CA}" type="slidenum">
              <a:rPr lang="en-GB" smtClean="0"/>
              <a:t>4</a:t>
            </a:fld>
            <a:endParaRPr lang="en-GB"/>
          </a:p>
        </p:txBody>
      </p:sp>
    </p:spTree>
    <p:extLst>
      <p:ext uri="{BB962C8B-B14F-4D97-AF65-F5344CB8AC3E}">
        <p14:creationId xmlns:p14="http://schemas.microsoft.com/office/powerpoint/2010/main" val="16118508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1153CD2-3A15-47D1-B1E4-9A5FE96EB1CA}" type="slidenum">
              <a:rPr lang="en-GB" smtClean="0"/>
              <a:t>5</a:t>
            </a:fld>
            <a:endParaRPr lang="en-GB"/>
          </a:p>
        </p:txBody>
      </p:sp>
    </p:spTree>
    <p:extLst>
      <p:ext uri="{BB962C8B-B14F-4D97-AF65-F5344CB8AC3E}">
        <p14:creationId xmlns:p14="http://schemas.microsoft.com/office/powerpoint/2010/main" val="24078677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1153CD2-3A15-47D1-B1E4-9A5FE96EB1CA}" type="slidenum">
              <a:rPr lang="en-GB" smtClean="0"/>
              <a:t>6</a:t>
            </a:fld>
            <a:endParaRPr lang="en-GB"/>
          </a:p>
        </p:txBody>
      </p:sp>
    </p:spTree>
    <p:extLst>
      <p:ext uri="{BB962C8B-B14F-4D97-AF65-F5344CB8AC3E}">
        <p14:creationId xmlns:p14="http://schemas.microsoft.com/office/powerpoint/2010/main" val="12333343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1153CD2-3A15-47D1-B1E4-9A5FE96EB1CA}" type="slidenum">
              <a:rPr lang="en-GB" smtClean="0"/>
              <a:t>7</a:t>
            </a:fld>
            <a:endParaRPr lang="en-GB"/>
          </a:p>
        </p:txBody>
      </p:sp>
    </p:spTree>
    <p:extLst>
      <p:ext uri="{BB962C8B-B14F-4D97-AF65-F5344CB8AC3E}">
        <p14:creationId xmlns:p14="http://schemas.microsoft.com/office/powerpoint/2010/main" val="22415368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1153CD2-3A15-47D1-B1E4-9A5FE96EB1CA}" type="slidenum">
              <a:rPr lang="en-GB" smtClean="0"/>
              <a:t>8</a:t>
            </a:fld>
            <a:endParaRPr lang="en-GB"/>
          </a:p>
        </p:txBody>
      </p:sp>
    </p:spTree>
    <p:extLst>
      <p:ext uri="{BB962C8B-B14F-4D97-AF65-F5344CB8AC3E}">
        <p14:creationId xmlns:p14="http://schemas.microsoft.com/office/powerpoint/2010/main" val="4564170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1153CD2-3A15-47D1-B1E4-9A5FE96EB1CA}" type="slidenum">
              <a:rPr lang="en-GB" smtClean="0"/>
              <a:t>9</a:t>
            </a:fld>
            <a:endParaRPr lang="en-GB"/>
          </a:p>
        </p:txBody>
      </p:sp>
    </p:spTree>
    <p:extLst>
      <p:ext uri="{BB962C8B-B14F-4D97-AF65-F5344CB8AC3E}">
        <p14:creationId xmlns:p14="http://schemas.microsoft.com/office/powerpoint/2010/main" val="2904983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11" name="Rectangle 10"/>
          <p:cNvSpPr/>
          <p:nvPr userDrawn="1"/>
        </p:nvSpPr>
        <p:spPr>
          <a:xfrm>
            <a:off x="0" y="1112404"/>
            <a:ext cx="12192000" cy="5784900"/>
          </a:xfrm>
          <a:prstGeom prst="rect">
            <a:avLst/>
          </a:prstGeom>
          <a:gradFill flip="none" rotWithShape="1">
            <a:gsLst>
              <a:gs pos="47000">
                <a:srgbClr val="0D6CB4"/>
              </a:gs>
              <a:gs pos="100000">
                <a:srgbClr val="3E99DA"/>
              </a:gs>
              <a:gs pos="77000">
                <a:srgbClr val="227DC1"/>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solidFill>
                <a:schemeClr val="accent4"/>
              </a:solidFill>
            </a:endParaRPr>
          </a:p>
        </p:txBody>
      </p:sp>
      <p:sp>
        <p:nvSpPr>
          <p:cNvPr id="6" name="Title 1"/>
          <p:cNvSpPr>
            <a:spLocks noGrp="1"/>
          </p:cNvSpPr>
          <p:nvPr>
            <p:ph type="ctrTitle"/>
          </p:nvPr>
        </p:nvSpPr>
        <p:spPr>
          <a:xfrm>
            <a:off x="1071349" y="1992572"/>
            <a:ext cx="10290265" cy="2149523"/>
          </a:xfrm>
          <a:prstGeom prst="rect">
            <a:avLst/>
          </a:prstGeom>
        </p:spPr>
        <p:txBody>
          <a:bodyPr wrap="none" anchor="t">
            <a:noAutofit/>
          </a:bodyPr>
          <a:lstStyle>
            <a:lvl1pPr algn="l">
              <a:defRPr sz="6000" b="0">
                <a:solidFill>
                  <a:schemeClr val="bg1"/>
                </a:solidFill>
              </a:defRPr>
            </a:lvl1pPr>
          </a:lstStyle>
          <a:p>
            <a:r>
              <a:rPr lang="en-GB" noProof="0" dirty="0"/>
              <a:t>Click to edit Master title style</a:t>
            </a:r>
          </a:p>
        </p:txBody>
      </p:sp>
      <p:cxnSp>
        <p:nvCxnSpPr>
          <p:cNvPr id="7" name="Straight Connector 6"/>
          <p:cNvCxnSpPr/>
          <p:nvPr userDrawn="1"/>
        </p:nvCxnSpPr>
        <p:spPr>
          <a:xfrm>
            <a:off x="838200" y="1978925"/>
            <a:ext cx="0" cy="4879075"/>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7" name="Subtitle 2"/>
          <p:cNvSpPr>
            <a:spLocks noGrp="1"/>
          </p:cNvSpPr>
          <p:nvPr>
            <p:ph type="subTitle" idx="1"/>
          </p:nvPr>
        </p:nvSpPr>
        <p:spPr>
          <a:xfrm>
            <a:off x="1071350" y="4418049"/>
            <a:ext cx="10290265" cy="897754"/>
          </a:xfrm>
          <a:prstGeom prst="rect">
            <a:avLst/>
          </a:prstGeom>
        </p:spPr>
        <p:txBody>
          <a:bodyPr>
            <a:noAutofit/>
          </a:bodyPr>
          <a:lstStyle>
            <a:lvl1pPr marL="0" indent="0" algn="l">
              <a:buNone/>
              <a:defRPr sz="2800" i="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dirty="0"/>
              <a:t>Click to edit Master subtitle style</a:t>
            </a:r>
          </a:p>
        </p:txBody>
      </p:sp>
      <p:sp>
        <p:nvSpPr>
          <p:cNvPr id="19" name="Text Placeholder 18"/>
          <p:cNvSpPr>
            <a:spLocks noGrp="1"/>
          </p:cNvSpPr>
          <p:nvPr>
            <p:ph type="body" sz="quarter" idx="13" hasCustomPrompt="1"/>
          </p:nvPr>
        </p:nvSpPr>
        <p:spPr>
          <a:xfrm>
            <a:off x="6094413" y="5391726"/>
            <a:ext cx="5267202" cy="877455"/>
          </a:xfrm>
          <a:prstGeom prst="rect">
            <a:avLst/>
          </a:prstGeom>
        </p:spPr>
        <p:txBody>
          <a:bodyPr>
            <a:noAutofit/>
          </a:bodyPr>
          <a:lstStyle>
            <a:lvl1pPr marL="0" indent="0" algn="r">
              <a:spcAft>
                <a:spcPts val="800"/>
              </a:spcAft>
              <a:buFontTx/>
              <a:buNone/>
              <a:defRPr sz="2200" i="1" baseline="0">
                <a:solidFill>
                  <a:schemeClr val="bg1"/>
                </a:solidFill>
              </a:defRPr>
            </a:lvl1pPr>
          </a:lstStyle>
          <a:p>
            <a:pPr lvl="0"/>
            <a:r>
              <a:rPr lang="en-GB" noProof="0" dirty="0"/>
              <a:t>Speaker</a:t>
            </a:r>
            <a:br>
              <a:rPr lang="en-GB" noProof="0" dirty="0"/>
            </a:br>
            <a:r>
              <a:rPr lang="en-GB" noProof="0" dirty="0"/>
              <a:t>Venue and date</a:t>
            </a:r>
          </a:p>
        </p:txBody>
      </p:sp>
      <p:pic>
        <p:nvPicPr>
          <p:cNvPr id="8" name="Picture 7" descr="Footer.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747221" y="6390001"/>
            <a:ext cx="697559" cy="467999"/>
          </a:xfrm>
          <a:prstGeom prst="rect">
            <a:avLst/>
          </a:prstGeom>
        </p:spPr>
      </p:pic>
      <p:sp>
        <p:nvSpPr>
          <p:cNvPr id="2" name="Rectangle 1"/>
          <p:cNvSpPr/>
          <p:nvPr userDrawn="1"/>
        </p:nvSpPr>
        <p:spPr>
          <a:xfrm>
            <a:off x="0" y="4890"/>
            <a:ext cx="12192000" cy="10731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descr="EC-JRC-logo_vertical_EN_pos_transparent-background.png"/>
          <p:cNvPicPr>
            <a:picLocks noChangeAspect="1"/>
          </p:cNvPicPr>
          <p:nvPr userDrawn="1"/>
        </p:nvPicPr>
        <p:blipFill rotWithShape="1">
          <a:blip r:embed="rId3" cstate="print">
            <a:extLst>
              <a:ext uri="{28A0092B-C50C-407E-A947-70E740481C1C}">
                <a14:useLocalDpi xmlns:a14="http://schemas.microsoft.com/office/drawing/2010/main" val="0"/>
              </a:ext>
            </a:extLst>
          </a:blip>
          <a:srcRect l="3733" t="5040" r="4159" b="4382"/>
          <a:stretch/>
        </p:blipFill>
        <p:spPr>
          <a:xfrm>
            <a:off x="5373779" y="264907"/>
            <a:ext cx="1674947" cy="1152000"/>
          </a:xfrm>
          <a:prstGeom prst="rect">
            <a:avLst/>
          </a:prstGeom>
        </p:spPr>
      </p:pic>
    </p:spTree>
    <p:extLst>
      <p:ext uri="{BB962C8B-B14F-4D97-AF65-F5344CB8AC3E}">
        <p14:creationId xmlns:p14="http://schemas.microsoft.com/office/powerpoint/2010/main" val="1316262258"/>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1014194-F92D-4092-BD73-7A4FEAA3051D}" type="datetimeFigureOut">
              <a:rPr lang="en-GB" smtClean="0"/>
              <a:t>08/02/2021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D2FE611-F297-402E-B797-7BC9ABF465AD}" type="slidenum">
              <a:rPr lang="en-GB" smtClean="0"/>
              <a:t>‹#›</a:t>
            </a:fld>
            <a:endParaRPr lang="en-GB"/>
          </a:p>
        </p:txBody>
      </p:sp>
    </p:spTree>
    <p:extLst>
      <p:ext uri="{BB962C8B-B14F-4D97-AF65-F5344CB8AC3E}">
        <p14:creationId xmlns:p14="http://schemas.microsoft.com/office/powerpoint/2010/main" val="4125760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1014194-F92D-4092-BD73-7A4FEAA3051D}" type="datetimeFigureOut">
              <a:rPr lang="en-GB" smtClean="0"/>
              <a:t>08/02/2021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D2FE611-F297-402E-B797-7BC9ABF465AD}" type="slidenum">
              <a:rPr lang="en-GB" smtClean="0"/>
              <a:t>‹#›</a:t>
            </a:fld>
            <a:endParaRPr lang="en-GB"/>
          </a:p>
        </p:txBody>
      </p:sp>
    </p:spTree>
    <p:extLst>
      <p:ext uri="{BB962C8B-B14F-4D97-AF65-F5344CB8AC3E}">
        <p14:creationId xmlns:p14="http://schemas.microsoft.com/office/powerpoint/2010/main" val="23896679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1014194-F92D-4092-BD73-7A4FEAA3051D}" type="datetimeFigureOut">
              <a:rPr lang="en-GB" smtClean="0"/>
              <a:t>08/02/2021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D2FE611-F297-402E-B797-7BC9ABF465AD}" type="slidenum">
              <a:rPr lang="en-GB" smtClean="0"/>
              <a:t>‹#›</a:t>
            </a:fld>
            <a:endParaRPr lang="en-GB"/>
          </a:p>
        </p:txBody>
      </p:sp>
    </p:spTree>
    <p:extLst>
      <p:ext uri="{BB962C8B-B14F-4D97-AF65-F5344CB8AC3E}">
        <p14:creationId xmlns:p14="http://schemas.microsoft.com/office/powerpoint/2010/main" val="19983772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11" name="Rectangle 10"/>
          <p:cNvSpPr/>
          <p:nvPr userDrawn="1"/>
        </p:nvSpPr>
        <p:spPr>
          <a:xfrm>
            <a:off x="0" y="1073101"/>
            <a:ext cx="12192000" cy="5784900"/>
          </a:xfrm>
          <a:prstGeom prst="rect">
            <a:avLst/>
          </a:prstGeom>
          <a:gradFill flip="none" rotWithShape="1">
            <a:gsLst>
              <a:gs pos="47000">
                <a:srgbClr val="0D6CB4"/>
              </a:gs>
              <a:gs pos="100000">
                <a:schemeClr val="accent2"/>
              </a:gs>
              <a:gs pos="77000">
                <a:srgbClr val="227DC1"/>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solidFill>
                <a:schemeClr val="accent4"/>
              </a:solidFill>
            </a:endParaRPr>
          </a:p>
        </p:txBody>
      </p:sp>
      <p:sp>
        <p:nvSpPr>
          <p:cNvPr id="6" name="Title 1"/>
          <p:cNvSpPr>
            <a:spLocks noGrp="1"/>
          </p:cNvSpPr>
          <p:nvPr>
            <p:ph type="ctrTitle"/>
          </p:nvPr>
        </p:nvSpPr>
        <p:spPr>
          <a:xfrm>
            <a:off x="1071349" y="1992572"/>
            <a:ext cx="10290265" cy="2149523"/>
          </a:xfrm>
          <a:prstGeom prst="rect">
            <a:avLst/>
          </a:prstGeom>
        </p:spPr>
        <p:txBody>
          <a:bodyPr wrap="none" anchor="t">
            <a:noAutofit/>
          </a:bodyPr>
          <a:lstStyle>
            <a:lvl1pPr algn="l">
              <a:defRPr sz="6000" b="0">
                <a:solidFill>
                  <a:schemeClr val="bg1"/>
                </a:solidFill>
              </a:defRPr>
            </a:lvl1pPr>
          </a:lstStyle>
          <a:p>
            <a:r>
              <a:rPr lang="en-GB" noProof="0" dirty="0"/>
              <a:t>Click to edit Master title style</a:t>
            </a:r>
          </a:p>
        </p:txBody>
      </p:sp>
      <p:cxnSp>
        <p:nvCxnSpPr>
          <p:cNvPr id="7" name="Straight Connector 6"/>
          <p:cNvCxnSpPr/>
          <p:nvPr userDrawn="1"/>
        </p:nvCxnSpPr>
        <p:spPr>
          <a:xfrm>
            <a:off x="838200" y="1978925"/>
            <a:ext cx="0" cy="4879075"/>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7" name="Subtitle 2"/>
          <p:cNvSpPr>
            <a:spLocks noGrp="1"/>
          </p:cNvSpPr>
          <p:nvPr>
            <p:ph type="subTitle" idx="1"/>
          </p:nvPr>
        </p:nvSpPr>
        <p:spPr>
          <a:xfrm>
            <a:off x="1071350" y="4418049"/>
            <a:ext cx="10290265" cy="897754"/>
          </a:xfrm>
          <a:prstGeom prst="rect">
            <a:avLst/>
          </a:prstGeom>
        </p:spPr>
        <p:txBody>
          <a:bodyPr>
            <a:noAutofit/>
          </a:bodyPr>
          <a:lstStyle>
            <a:lvl1pPr marL="0" indent="0" algn="l">
              <a:buNone/>
              <a:defRPr sz="2800" i="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dirty="0"/>
              <a:t>Click to edit Master subtitle style</a:t>
            </a:r>
          </a:p>
        </p:txBody>
      </p:sp>
      <p:sp>
        <p:nvSpPr>
          <p:cNvPr id="19" name="Text Placeholder 18"/>
          <p:cNvSpPr>
            <a:spLocks noGrp="1"/>
          </p:cNvSpPr>
          <p:nvPr>
            <p:ph type="body" sz="quarter" idx="13" hasCustomPrompt="1"/>
          </p:nvPr>
        </p:nvSpPr>
        <p:spPr>
          <a:xfrm>
            <a:off x="6094413" y="5391726"/>
            <a:ext cx="5267202" cy="877455"/>
          </a:xfrm>
          <a:prstGeom prst="rect">
            <a:avLst/>
          </a:prstGeom>
        </p:spPr>
        <p:txBody>
          <a:bodyPr>
            <a:noAutofit/>
          </a:bodyPr>
          <a:lstStyle>
            <a:lvl1pPr marL="0" indent="0" algn="r">
              <a:spcAft>
                <a:spcPts val="800"/>
              </a:spcAft>
              <a:buFontTx/>
              <a:buNone/>
              <a:defRPr sz="2200" i="1" baseline="0">
                <a:solidFill>
                  <a:schemeClr val="bg1"/>
                </a:solidFill>
              </a:defRPr>
            </a:lvl1pPr>
          </a:lstStyle>
          <a:p>
            <a:pPr lvl="0"/>
            <a:r>
              <a:rPr lang="en-GB" noProof="0" dirty="0"/>
              <a:t>Speaker</a:t>
            </a:r>
            <a:br>
              <a:rPr lang="en-GB" noProof="0" dirty="0"/>
            </a:br>
            <a:r>
              <a:rPr lang="en-GB" noProof="0" dirty="0"/>
              <a:t>Venue and date</a:t>
            </a:r>
          </a:p>
        </p:txBody>
      </p:sp>
      <p:pic>
        <p:nvPicPr>
          <p:cNvPr id="8" name="Picture 7" descr="Footer.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747221" y="6390001"/>
            <a:ext cx="697559" cy="467999"/>
          </a:xfrm>
          <a:prstGeom prst="rect">
            <a:avLst/>
          </a:prstGeom>
        </p:spPr>
      </p:pic>
      <p:sp>
        <p:nvSpPr>
          <p:cNvPr id="2" name="Rectangle 1"/>
          <p:cNvSpPr/>
          <p:nvPr userDrawn="1"/>
        </p:nvSpPr>
        <p:spPr>
          <a:xfrm>
            <a:off x="0" y="4890"/>
            <a:ext cx="12192000" cy="10731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descr="EC-JRC-logo_vertical_EN_pos_transparent-background.png"/>
          <p:cNvPicPr>
            <a:picLocks noChangeAspect="1"/>
          </p:cNvPicPr>
          <p:nvPr userDrawn="1"/>
        </p:nvPicPr>
        <p:blipFill rotWithShape="1">
          <a:blip r:embed="rId3" cstate="print">
            <a:extLst>
              <a:ext uri="{28A0092B-C50C-407E-A947-70E740481C1C}">
                <a14:useLocalDpi xmlns:a14="http://schemas.microsoft.com/office/drawing/2010/main" val="0"/>
              </a:ext>
            </a:extLst>
          </a:blip>
          <a:srcRect l="3733" t="5040" r="4159" b="4382"/>
          <a:stretch/>
        </p:blipFill>
        <p:spPr>
          <a:xfrm>
            <a:off x="5373779" y="264907"/>
            <a:ext cx="1674947" cy="1152000"/>
          </a:xfrm>
          <a:prstGeom prst="rect">
            <a:avLst/>
          </a:prstGeom>
        </p:spPr>
      </p:pic>
    </p:spTree>
    <p:extLst>
      <p:ext uri="{BB962C8B-B14F-4D97-AF65-F5344CB8AC3E}">
        <p14:creationId xmlns:p14="http://schemas.microsoft.com/office/powerpoint/2010/main" val="148569905"/>
      </p:ext>
    </p:extLst>
  </p:cSld>
  <p:clrMapOvr>
    <a:masterClrMapping/>
  </p:clrMapOvr>
  <p:timing>
    <p:tnLst>
      <p:par>
        <p:cTn id="1" dur="indefinite" restart="never" nodeType="tmRoot"/>
      </p:par>
    </p:tnLst>
  </p:timing>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Chapter cover (option 1)">
    <p:spTree>
      <p:nvGrpSpPr>
        <p:cNvPr id="1" name=""/>
        <p:cNvGrpSpPr/>
        <p:nvPr/>
      </p:nvGrpSpPr>
      <p:grpSpPr>
        <a:xfrm>
          <a:off x="0" y="0"/>
          <a:ext cx="0" cy="0"/>
          <a:chOff x="0" y="0"/>
          <a:chExt cx="0" cy="0"/>
        </a:xfrm>
      </p:grpSpPr>
      <p:sp>
        <p:nvSpPr>
          <p:cNvPr id="11" name="Rectangle 10"/>
          <p:cNvSpPr/>
          <p:nvPr userDrawn="1"/>
        </p:nvSpPr>
        <p:spPr>
          <a:xfrm>
            <a:off x="0" y="1"/>
            <a:ext cx="12192000" cy="6858000"/>
          </a:xfrm>
          <a:prstGeom prst="rect">
            <a:avLst/>
          </a:prstGeom>
          <a:gradFill flip="none" rotWithShape="1">
            <a:gsLst>
              <a:gs pos="47000">
                <a:srgbClr val="0D6CB4"/>
              </a:gs>
              <a:gs pos="100000">
                <a:schemeClr val="accent2"/>
              </a:gs>
              <a:gs pos="77000">
                <a:srgbClr val="227DC1"/>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solidFill>
                <a:schemeClr val="accent4"/>
              </a:solidFill>
            </a:endParaRPr>
          </a:p>
        </p:txBody>
      </p:sp>
      <p:sp>
        <p:nvSpPr>
          <p:cNvPr id="2" name="Title 1"/>
          <p:cNvSpPr>
            <a:spLocks noGrp="1"/>
          </p:cNvSpPr>
          <p:nvPr>
            <p:ph type="ctrTitle"/>
          </p:nvPr>
        </p:nvSpPr>
        <p:spPr>
          <a:xfrm>
            <a:off x="1070189" y="1122363"/>
            <a:ext cx="10281657" cy="2387600"/>
          </a:xfrm>
          <a:prstGeom prst="rect">
            <a:avLst/>
          </a:prstGeom>
        </p:spPr>
        <p:txBody>
          <a:bodyPr anchor="b">
            <a:noAutofit/>
          </a:bodyPr>
          <a:lstStyle>
            <a:lvl1pPr algn="l">
              <a:defRPr sz="6000">
                <a:solidFill>
                  <a:srgbClr val="FFD129"/>
                </a:solidFill>
              </a:defRPr>
            </a:lvl1pPr>
          </a:lstStyle>
          <a:p>
            <a:r>
              <a:rPr lang="en-GB" noProof="0" dirty="0"/>
              <a:t>Click to edit Master title style</a:t>
            </a:r>
          </a:p>
        </p:txBody>
      </p:sp>
      <p:sp>
        <p:nvSpPr>
          <p:cNvPr id="3" name="Subtitle 2"/>
          <p:cNvSpPr>
            <a:spLocks noGrp="1"/>
          </p:cNvSpPr>
          <p:nvPr>
            <p:ph type="subTitle" idx="1"/>
          </p:nvPr>
        </p:nvSpPr>
        <p:spPr>
          <a:xfrm>
            <a:off x="1070189" y="3602038"/>
            <a:ext cx="10281657" cy="1655762"/>
          </a:xfrm>
          <a:prstGeom prst="rect">
            <a:avLst/>
          </a:prstGeom>
        </p:spPr>
        <p:txBody>
          <a:bodyPr>
            <a:no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a:t>Click to edit Master subtitle style</a:t>
            </a:r>
          </a:p>
        </p:txBody>
      </p:sp>
      <p:cxnSp>
        <p:nvCxnSpPr>
          <p:cNvPr id="7" name="Straight Connector 6"/>
          <p:cNvCxnSpPr/>
          <p:nvPr userDrawn="1"/>
        </p:nvCxnSpPr>
        <p:spPr>
          <a:xfrm>
            <a:off x="838200" y="0"/>
            <a:ext cx="0" cy="3478213"/>
          </a:xfrm>
          <a:prstGeom prst="line">
            <a:avLst/>
          </a:prstGeom>
          <a:ln w="28575">
            <a:solidFill>
              <a:srgbClr val="FFD129"/>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945929" y="6193922"/>
            <a:ext cx="1718512" cy="451153"/>
          </a:xfrm>
          <a:prstGeom prst="rect">
            <a:avLst/>
          </a:prstGeom>
        </p:spPr>
      </p:pic>
    </p:spTree>
    <p:extLst>
      <p:ext uri="{BB962C8B-B14F-4D97-AF65-F5344CB8AC3E}">
        <p14:creationId xmlns:p14="http://schemas.microsoft.com/office/powerpoint/2010/main" val="30458857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hapter cover (option 2)">
    <p:spTree>
      <p:nvGrpSpPr>
        <p:cNvPr id="1" name=""/>
        <p:cNvGrpSpPr/>
        <p:nvPr/>
      </p:nvGrpSpPr>
      <p:grpSpPr>
        <a:xfrm>
          <a:off x="0" y="0"/>
          <a:ext cx="0" cy="0"/>
          <a:chOff x="0" y="0"/>
          <a:chExt cx="0" cy="0"/>
        </a:xfrm>
      </p:grpSpPr>
      <p:sp>
        <p:nvSpPr>
          <p:cNvPr id="10" name="Rectangle 9"/>
          <p:cNvSpPr/>
          <p:nvPr userDrawn="1"/>
        </p:nvSpPr>
        <p:spPr>
          <a:xfrm>
            <a:off x="0" y="1"/>
            <a:ext cx="12192000" cy="6858000"/>
          </a:xfrm>
          <a:prstGeom prst="rect">
            <a:avLst/>
          </a:prstGeom>
          <a:gradFill flip="none" rotWithShape="1">
            <a:gsLst>
              <a:gs pos="8000">
                <a:srgbClr val="E0A430"/>
              </a:gs>
              <a:gs pos="100000">
                <a:srgbClr val="FFD129"/>
              </a:gs>
              <a:gs pos="24000">
                <a:srgbClr val="EEB932"/>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solidFill>
                <a:schemeClr val="accent4"/>
              </a:solidFill>
            </a:endParaRPr>
          </a:p>
        </p:txBody>
      </p:sp>
      <p:sp>
        <p:nvSpPr>
          <p:cNvPr id="11" name="Title 1"/>
          <p:cNvSpPr>
            <a:spLocks noGrp="1"/>
          </p:cNvSpPr>
          <p:nvPr>
            <p:ph type="ctrTitle"/>
          </p:nvPr>
        </p:nvSpPr>
        <p:spPr>
          <a:xfrm>
            <a:off x="1077013" y="1122363"/>
            <a:ext cx="10284602" cy="2387600"/>
          </a:xfrm>
          <a:prstGeom prst="rect">
            <a:avLst/>
          </a:prstGeom>
        </p:spPr>
        <p:txBody>
          <a:bodyPr anchor="b">
            <a:noAutofit/>
          </a:bodyPr>
          <a:lstStyle>
            <a:lvl1pPr algn="l">
              <a:defRPr sz="6000">
                <a:solidFill>
                  <a:schemeClr val="accent2"/>
                </a:solidFill>
              </a:defRPr>
            </a:lvl1pPr>
          </a:lstStyle>
          <a:p>
            <a:r>
              <a:rPr lang="en-GB" noProof="0" dirty="0"/>
              <a:t>Click to edit Master title style</a:t>
            </a:r>
          </a:p>
        </p:txBody>
      </p:sp>
      <p:sp>
        <p:nvSpPr>
          <p:cNvPr id="14" name="Subtitle 2"/>
          <p:cNvSpPr>
            <a:spLocks noGrp="1"/>
          </p:cNvSpPr>
          <p:nvPr>
            <p:ph type="subTitle" idx="1"/>
          </p:nvPr>
        </p:nvSpPr>
        <p:spPr>
          <a:xfrm>
            <a:off x="1070189" y="3602038"/>
            <a:ext cx="10284602" cy="1655762"/>
          </a:xfrm>
          <a:prstGeom prst="rect">
            <a:avLst/>
          </a:prstGeom>
        </p:spPr>
        <p:txBody>
          <a:bodyPr>
            <a:noAutofit/>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dirty="0"/>
              <a:t>Click to edit Master subtitle style</a:t>
            </a:r>
          </a:p>
        </p:txBody>
      </p:sp>
      <p:cxnSp>
        <p:nvCxnSpPr>
          <p:cNvPr id="7" name="Straight Connector 6"/>
          <p:cNvCxnSpPr/>
          <p:nvPr userDrawn="1"/>
        </p:nvCxnSpPr>
        <p:spPr>
          <a:xfrm>
            <a:off x="838200" y="0"/>
            <a:ext cx="0" cy="3478213"/>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8" name="Picture 17"/>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945929" y="6193922"/>
            <a:ext cx="1718512" cy="451153"/>
          </a:xfrm>
          <a:prstGeom prst="rect">
            <a:avLst/>
          </a:prstGeom>
        </p:spPr>
      </p:pic>
    </p:spTree>
    <p:extLst>
      <p:ext uri="{BB962C8B-B14F-4D97-AF65-F5344CB8AC3E}">
        <p14:creationId xmlns:p14="http://schemas.microsoft.com/office/powerpoint/2010/main" val="38080366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967154" y="1825624"/>
            <a:ext cx="10267462" cy="4170363"/>
          </a:xfrm>
          <a:prstGeom prst="rect">
            <a:avLst/>
          </a:prstGeom>
        </p:spPr>
        <p:txBody>
          <a:bodyPr>
            <a:noAutofit/>
          </a:bodyPr>
          <a:lstStyle>
            <a:lvl1pPr marL="342900" indent="-342900">
              <a:lnSpc>
                <a:spcPct val="100000"/>
              </a:lnSpc>
              <a:spcBef>
                <a:spcPts val="0"/>
              </a:spcBef>
              <a:spcAft>
                <a:spcPts val="1800"/>
              </a:spcAft>
              <a:buClr>
                <a:schemeClr val="accent5"/>
              </a:buClr>
              <a:buFont typeface="Arial"/>
              <a:buChar char="•"/>
              <a:defRPr/>
            </a:lvl1pPr>
            <a:lvl2pPr>
              <a:lnSpc>
                <a:spcPct val="100000"/>
              </a:lnSpc>
              <a:spcAft>
                <a:spcPts val="1800"/>
              </a:spcAft>
              <a:buClr>
                <a:schemeClr val="accent5"/>
              </a:buClr>
              <a:defRPr/>
            </a:lvl2pPr>
            <a:lvl3pPr>
              <a:lnSpc>
                <a:spcPct val="100000"/>
              </a:lnSpc>
              <a:spcAft>
                <a:spcPts val="1800"/>
              </a:spcAft>
              <a:buClr>
                <a:schemeClr val="accent5"/>
              </a:buClr>
              <a:defRPr/>
            </a:lvl3pPr>
            <a:lvl4pPr>
              <a:lnSpc>
                <a:spcPct val="100000"/>
              </a:lnSpc>
              <a:spcAft>
                <a:spcPts val="1800"/>
              </a:spcAft>
              <a:buClr>
                <a:schemeClr val="accent5"/>
              </a:buClr>
              <a:defRPr/>
            </a:lvl4pPr>
            <a:lvl5pPr>
              <a:lnSpc>
                <a:spcPct val="100000"/>
              </a:lnSpc>
              <a:spcAft>
                <a:spcPts val="1800"/>
              </a:spcAft>
              <a:buClr>
                <a:schemeClr val="accent5"/>
              </a:buClr>
              <a:defRPr/>
            </a:lvl5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cxnSp>
        <p:nvCxnSpPr>
          <p:cNvPr id="7" name="Straight Connector 6"/>
          <p:cNvCxnSpPr/>
          <p:nvPr userDrawn="1"/>
        </p:nvCxnSpPr>
        <p:spPr>
          <a:xfrm flipH="1">
            <a:off x="838201" y="0"/>
            <a:ext cx="1" cy="136525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Title Placeholder 1"/>
          <p:cNvSpPr>
            <a:spLocks noGrp="1"/>
          </p:cNvSpPr>
          <p:nvPr>
            <p:ph type="title"/>
          </p:nvPr>
        </p:nvSpPr>
        <p:spPr>
          <a:xfrm>
            <a:off x="970722" y="575220"/>
            <a:ext cx="10263893" cy="782357"/>
          </a:xfrm>
          <a:prstGeom prst="rect">
            <a:avLst/>
          </a:prstGeom>
        </p:spPr>
        <p:txBody>
          <a:bodyPr vert="horz" lIns="91440" tIns="45720" rIns="91440" bIns="0" rtlCol="0" anchor="b" anchorCtr="0">
            <a:noAutofit/>
          </a:bodyPr>
          <a:lstStyle>
            <a:lvl1pPr>
              <a:defRPr sz="3800"/>
            </a:lvl1pPr>
          </a:lstStyle>
          <a:p>
            <a:r>
              <a:rPr lang="en-GB" noProof="0" dirty="0"/>
              <a:t>Click to edit Master title style</a:t>
            </a:r>
          </a:p>
        </p:txBody>
      </p:sp>
    </p:spTree>
    <p:extLst>
      <p:ext uri="{BB962C8B-B14F-4D97-AF65-F5344CB8AC3E}">
        <p14:creationId xmlns:p14="http://schemas.microsoft.com/office/powerpoint/2010/main" val="2027695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and Objec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6232525" y="1825625"/>
            <a:ext cx="5002090" cy="4170363"/>
          </a:xfrm>
          <a:prstGeom prst="rect">
            <a:avLst/>
          </a:prstGeom>
          <a:noFill/>
        </p:spPr>
        <p:txBody>
          <a:bodyPr>
            <a:noAutofit/>
          </a:bodyPr>
          <a:lstStyle>
            <a:lvl1pPr marL="0" indent="0">
              <a:buClr>
                <a:schemeClr val="accent5"/>
              </a:buClr>
              <a:buFont typeface="Arial"/>
              <a:buNone/>
              <a:defRPr/>
            </a:lvl1pPr>
          </a:lstStyle>
          <a:p>
            <a:pPr lvl="0"/>
            <a:endParaRPr lang="en-GB" noProof="0" dirty="0"/>
          </a:p>
        </p:txBody>
      </p:sp>
      <p:cxnSp>
        <p:nvCxnSpPr>
          <p:cNvPr id="8" name="Straight Connector 7"/>
          <p:cNvCxnSpPr/>
          <p:nvPr userDrawn="1"/>
        </p:nvCxnSpPr>
        <p:spPr>
          <a:xfrm flipH="1">
            <a:off x="838201" y="0"/>
            <a:ext cx="1" cy="136525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7" name="Title Placeholder 1"/>
          <p:cNvSpPr>
            <a:spLocks noGrp="1"/>
          </p:cNvSpPr>
          <p:nvPr>
            <p:ph type="title"/>
          </p:nvPr>
        </p:nvSpPr>
        <p:spPr>
          <a:xfrm>
            <a:off x="970722" y="575220"/>
            <a:ext cx="10263893" cy="782357"/>
          </a:xfrm>
          <a:prstGeom prst="rect">
            <a:avLst/>
          </a:prstGeom>
        </p:spPr>
        <p:txBody>
          <a:bodyPr vert="horz" lIns="91440" tIns="45720" rIns="91440" bIns="0" rtlCol="0" anchor="b" anchorCtr="0">
            <a:noAutofit/>
          </a:bodyPr>
          <a:lstStyle>
            <a:lvl1pPr>
              <a:defRPr sz="3800"/>
            </a:lvl1pPr>
          </a:lstStyle>
          <a:p>
            <a:r>
              <a:rPr lang="en-GB" noProof="0" dirty="0"/>
              <a:t>Click to edit Master title style</a:t>
            </a:r>
          </a:p>
        </p:txBody>
      </p:sp>
      <p:sp>
        <p:nvSpPr>
          <p:cNvPr id="18" name="Content Placeholder 2"/>
          <p:cNvSpPr>
            <a:spLocks noGrp="1"/>
          </p:cNvSpPr>
          <p:nvPr>
            <p:ph idx="10"/>
          </p:nvPr>
        </p:nvSpPr>
        <p:spPr>
          <a:xfrm>
            <a:off x="967154" y="1825624"/>
            <a:ext cx="5004000" cy="4170363"/>
          </a:xfrm>
          <a:prstGeom prst="rect">
            <a:avLst/>
          </a:prstGeom>
        </p:spPr>
        <p:txBody>
          <a:bodyPr>
            <a:noAutofit/>
          </a:bodyPr>
          <a:lstStyle>
            <a:lvl1pPr marL="342900" indent="-342900">
              <a:lnSpc>
                <a:spcPct val="100000"/>
              </a:lnSpc>
              <a:spcBef>
                <a:spcPts val="0"/>
              </a:spcBef>
              <a:spcAft>
                <a:spcPts val="1800"/>
              </a:spcAft>
              <a:buClr>
                <a:schemeClr val="accent5"/>
              </a:buClr>
              <a:buFont typeface="Arial"/>
              <a:buChar char="•"/>
              <a:defRPr/>
            </a:lvl1pPr>
            <a:lvl2pPr>
              <a:lnSpc>
                <a:spcPct val="100000"/>
              </a:lnSpc>
              <a:spcAft>
                <a:spcPts val="1800"/>
              </a:spcAft>
              <a:buClr>
                <a:schemeClr val="accent5"/>
              </a:buClr>
              <a:defRPr/>
            </a:lvl2pPr>
            <a:lvl3pPr>
              <a:lnSpc>
                <a:spcPct val="100000"/>
              </a:lnSpc>
              <a:spcAft>
                <a:spcPts val="1800"/>
              </a:spcAft>
              <a:buClr>
                <a:schemeClr val="accent5"/>
              </a:buClr>
              <a:defRPr/>
            </a:lvl3pPr>
            <a:lvl4pPr>
              <a:lnSpc>
                <a:spcPct val="100000"/>
              </a:lnSpc>
              <a:spcAft>
                <a:spcPts val="1800"/>
              </a:spcAft>
              <a:buClr>
                <a:schemeClr val="accent5"/>
              </a:buClr>
              <a:defRPr/>
            </a:lvl4pPr>
            <a:lvl5pPr>
              <a:lnSpc>
                <a:spcPct val="100000"/>
              </a:lnSpc>
              <a:spcAft>
                <a:spcPts val="1800"/>
              </a:spcAft>
              <a:buClr>
                <a:schemeClr val="accent5"/>
              </a:buClr>
              <a:defRPr/>
            </a:lvl5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Tree>
    <p:extLst>
      <p:ext uri="{BB962C8B-B14F-4D97-AF65-F5344CB8AC3E}">
        <p14:creationId xmlns:p14="http://schemas.microsoft.com/office/powerpoint/2010/main" val="260875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 2 columns">
    <p:spTree>
      <p:nvGrpSpPr>
        <p:cNvPr id="1" name=""/>
        <p:cNvGrpSpPr/>
        <p:nvPr/>
      </p:nvGrpSpPr>
      <p:grpSpPr>
        <a:xfrm>
          <a:off x="0" y="0"/>
          <a:ext cx="0" cy="0"/>
          <a:chOff x="0" y="0"/>
          <a:chExt cx="0" cy="0"/>
        </a:xfrm>
      </p:grpSpPr>
      <p:sp>
        <p:nvSpPr>
          <p:cNvPr id="8" name="Content Placeholder 2"/>
          <p:cNvSpPr>
            <a:spLocks noGrp="1"/>
          </p:cNvSpPr>
          <p:nvPr>
            <p:ph idx="11"/>
          </p:nvPr>
        </p:nvSpPr>
        <p:spPr>
          <a:xfrm>
            <a:off x="6232524" y="1825624"/>
            <a:ext cx="5004000" cy="4170363"/>
          </a:xfrm>
          <a:prstGeom prst="rect">
            <a:avLst/>
          </a:prstGeom>
        </p:spPr>
        <p:txBody>
          <a:bodyPr>
            <a:noAutofit/>
          </a:bodyPr>
          <a:lstStyle>
            <a:lvl1pPr marL="342900" indent="-342900">
              <a:lnSpc>
                <a:spcPct val="100000"/>
              </a:lnSpc>
              <a:spcBef>
                <a:spcPts val="0"/>
              </a:spcBef>
              <a:spcAft>
                <a:spcPts val="1800"/>
              </a:spcAft>
              <a:buClr>
                <a:schemeClr val="accent5"/>
              </a:buClr>
              <a:buFont typeface="Arial"/>
              <a:buChar char="•"/>
              <a:defRPr strike="noStrike"/>
            </a:lvl1pPr>
            <a:lvl2pPr>
              <a:lnSpc>
                <a:spcPct val="100000"/>
              </a:lnSpc>
              <a:spcAft>
                <a:spcPts val="1800"/>
              </a:spcAft>
              <a:buClr>
                <a:schemeClr val="accent5"/>
              </a:buClr>
              <a:defRPr strike="noStrike"/>
            </a:lvl2pPr>
            <a:lvl3pPr>
              <a:lnSpc>
                <a:spcPct val="100000"/>
              </a:lnSpc>
              <a:spcAft>
                <a:spcPts val="1800"/>
              </a:spcAft>
              <a:buClr>
                <a:schemeClr val="accent5"/>
              </a:buClr>
              <a:defRPr strike="noStrike"/>
            </a:lvl3pPr>
            <a:lvl4pPr>
              <a:lnSpc>
                <a:spcPct val="100000"/>
              </a:lnSpc>
              <a:spcAft>
                <a:spcPts val="1800"/>
              </a:spcAft>
              <a:buClr>
                <a:schemeClr val="accent5"/>
              </a:buClr>
              <a:defRPr strike="noStrike"/>
            </a:lvl4pPr>
            <a:lvl5pPr>
              <a:lnSpc>
                <a:spcPct val="100000"/>
              </a:lnSpc>
              <a:spcAft>
                <a:spcPts val="1800"/>
              </a:spcAft>
              <a:buClr>
                <a:schemeClr val="accent5"/>
              </a:buClr>
              <a:defRPr strike="noStrike"/>
            </a:lvl5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cxnSp>
        <p:nvCxnSpPr>
          <p:cNvPr id="9" name="Straight Connector 8"/>
          <p:cNvCxnSpPr/>
          <p:nvPr userDrawn="1"/>
        </p:nvCxnSpPr>
        <p:spPr>
          <a:xfrm flipH="1">
            <a:off x="838201" y="0"/>
            <a:ext cx="1" cy="136525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Title Placeholder 1"/>
          <p:cNvSpPr>
            <a:spLocks noGrp="1"/>
          </p:cNvSpPr>
          <p:nvPr>
            <p:ph type="title"/>
          </p:nvPr>
        </p:nvSpPr>
        <p:spPr>
          <a:xfrm>
            <a:off x="970722" y="575220"/>
            <a:ext cx="10263893" cy="782357"/>
          </a:xfrm>
          <a:prstGeom prst="rect">
            <a:avLst/>
          </a:prstGeom>
        </p:spPr>
        <p:txBody>
          <a:bodyPr vert="horz" lIns="91440" tIns="45720" rIns="91440" bIns="0" rtlCol="0" anchor="b" anchorCtr="0">
            <a:noAutofit/>
          </a:bodyPr>
          <a:lstStyle>
            <a:lvl1pPr>
              <a:defRPr sz="3800"/>
            </a:lvl1pPr>
          </a:lstStyle>
          <a:p>
            <a:r>
              <a:rPr lang="en-GB" noProof="0" dirty="0"/>
              <a:t>Click to edit Master title style</a:t>
            </a:r>
          </a:p>
        </p:txBody>
      </p:sp>
      <p:sp>
        <p:nvSpPr>
          <p:cNvPr id="12" name="Content Placeholder 2"/>
          <p:cNvSpPr>
            <a:spLocks noGrp="1"/>
          </p:cNvSpPr>
          <p:nvPr>
            <p:ph idx="10"/>
          </p:nvPr>
        </p:nvSpPr>
        <p:spPr>
          <a:xfrm>
            <a:off x="967154" y="1825624"/>
            <a:ext cx="5004000" cy="4170363"/>
          </a:xfrm>
          <a:prstGeom prst="rect">
            <a:avLst/>
          </a:prstGeom>
        </p:spPr>
        <p:txBody>
          <a:bodyPr>
            <a:noAutofit/>
          </a:bodyPr>
          <a:lstStyle>
            <a:lvl1pPr marL="342900" indent="-342900">
              <a:lnSpc>
                <a:spcPct val="100000"/>
              </a:lnSpc>
              <a:spcBef>
                <a:spcPts val="0"/>
              </a:spcBef>
              <a:spcAft>
                <a:spcPts val="1800"/>
              </a:spcAft>
              <a:buClr>
                <a:schemeClr val="accent5"/>
              </a:buClr>
              <a:buFont typeface="Arial"/>
              <a:buChar char="•"/>
              <a:defRPr/>
            </a:lvl1pPr>
            <a:lvl2pPr>
              <a:lnSpc>
                <a:spcPct val="100000"/>
              </a:lnSpc>
              <a:spcAft>
                <a:spcPts val="1800"/>
              </a:spcAft>
              <a:buClr>
                <a:schemeClr val="accent5"/>
              </a:buClr>
              <a:defRPr/>
            </a:lvl2pPr>
            <a:lvl3pPr>
              <a:lnSpc>
                <a:spcPct val="100000"/>
              </a:lnSpc>
              <a:spcAft>
                <a:spcPts val="1800"/>
              </a:spcAft>
              <a:buClr>
                <a:schemeClr val="accent5"/>
              </a:buClr>
              <a:defRPr/>
            </a:lvl3pPr>
            <a:lvl4pPr>
              <a:lnSpc>
                <a:spcPct val="100000"/>
              </a:lnSpc>
              <a:spcAft>
                <a:spcPts val="1800"/>
              </a:spcAft>
              <a:buClr>
                <a:schemeClr val="accent5"/>
              </a:buClr>
              <a:defRPr/>
            </a:lvl4pPr>
            <a:lvl5pPr>
              <a:lnSpc>
                <a:spcPct val="100000"/>
              </a:lnSpc>
              <a:spcAft>
                <a:spcPts val="1800"/>
              </a:spcAft>
              <a:buClr>
                <a:schemeClr val="accent5"/>
              </a:buClr>
              <a:defRPr/>
            </a:lvl5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Tree>
    <p:extLst>
      <p:ext uri="{BB962C8B-B14F-4D97-AF65-F5344CB8AC3E}">
        <p14:creationId xmlns:p14="http://schemas.microsoft.com/office/powerpoint/2010/main" val="36320401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 3 column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970722" y="1825625"/>
            <a:ext cx="3229533" cy="4170363"/>
          </a:xfrm>
          <a:prstGeom prst="rect">
            <a:avLst/>
          </a:prstGeom>
        </p:spPr>
        <p:txBody>
          <a:bodyPr>
            <a:noAutofit/>
          </a:bodyPr>
          <a:lstStyle>
            <a:lvl1pPr marL="342900" indent="-342900">
              <a:buClr>
                <a:schemeClr val="accent5"/>
              </a:buClr>
              <a:buFont typeface="Arial"/>
              <a:buChar char="•"/>
              <a:defRPr/>
            </a:lvl1pPr>
            <a:lvl2pPr>
              <a:buClr>
                <a:schemeClr val="accent5"/>
              </a:buClr>
              <a:defRPr/>
            </a:lvl2pPr>
            <a:lvl3pPr>
              <a:buClr>
                <a:schemeClr val="accent5"/>
              </a:buClr>
              <a:defRPr/>
            </a:lvl3pPr>
            <a:lvl4pPr>
              <a:buClr>
                <a:schemeClr val="accent5"/>
              </a:buClr>
              <a:defRPr/>
            </a:lvl4pPr>
            <a:lvl5pPr>
              <a:buClr>
                <a:schemeClr val="accent5"/>
              </a:buClr>
              <a:defRPr/>
            </a:lvl5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9" name="Content Placeholder 2"/>
          <p:cNvSpPr>
            <a:spLocks noGrp="1"/>
          </p:cNvSpPr>
          <p:nvPr>
            <p:ph sz="half" idx="13"/>
          </p:nvPr>
        </p:nvSpPr>
        <p:spPr>
          <a:xfrm>
            <a:off x="4476002" y="1825624"/>
            <a:ext cx="3239996" cy="4170363"/>
          </a:xfrm>
          <a:prstGeom prst="rect">
            <a:avLst/>
          </a:prstGeom>
        </p:spPr>
        <p:txBody>
          <a:bodyPr>
            <a:noAutofit/>
          </a:bodyPr>
          <a:lstStyle>
            <a:lvl1pPr marL="342900" indent="-342900">
              <a:buClr>
                <a:schemeClr val="accent5"/>
              </a:buClr>
              <a:buFont typeface="Arial"/>
              <a:buChar char="•"/>
              <a:defRPr/>
            </a:lvl1pPr>
            <a:lvl2pPr>
              <a:buClr>
                <a:schemeClr val="accent5"/>
              </a:buClr>
              <a:defRPr/>
            </a:lvl2pPr>
            <a:lvl3pPr>
              <a:buClr>
                <a:schemeClr val="accent5"/>
              </a:buClr>
              <a:defRPr/>
            </a:lvl3pPr>
            <a:lvl4pPr>
              <a:buClr>
                <a:schemeClr val="accent5"/>
              </a:buClr>
              <a:defRPr/>
            </a:lvl4pPr>
            <a:lvl5pPr>
              <a:buClr>
                <a:schemeClr val="accent5"/>
              </a:buClr>
              <a:defRPr/>
            </a:lvl5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7" name="Content Placeholder 2"/>
          <p:cNvSpPr>
            <a:spLocks noGrp="1"/>
          </p:cNvSpPr>
          <p:nvPr>
            <p:ph sz="half" idx="15"/>
          </p:nvPr>
        </p:nvSpPr>
        <p:spPr>
          <a:xfrm>
            <a:off x="7990763" y="1825624"/>
            <a:ext cx="3239998" cy="4170363"/>
          </a:xfrm>
          <a:prstGeom prst="rect">
            <a:avLst/>
          </a:prstGeom>
        </p:spPr>
        <p:txBody>
          <a:bodyPr>
            <a:noAutofit/>
          </a:bodyPr>
          <a:lstStyle>
            <a:lvl1pPr marL="342900" indent="-342900">
              <a:buClr>
                <a:schemeClr val="accent5"/>
              </a:buClr>
              <a:buFont typeface="Arial"/>
              <a:buChar char="•"/>
              <a:defRPr/>
            </a:lvl1pPr>
            <a:lvl2pPr>
              <a:buClr>
                <a:schemeClr val="accent5"/>
              </a:buClr>
              <a:defRPr/>
            </a:lvl2pPr>
            <a:lvl3pPr>
              <a:buClr>
                <a:schemeClr val="accent5"/>
              </a:buClr>
              <a:defRPr/>
            </a:lvl3pPr>
            <a:lvl4pPr>
              <a:buClr>
                <a:schemeClr val="accent5"/>
              </a:buClr>
              <a:defRPr/>
            </a:lvl4pPr>
            <a:lvl5pPr>
              <a:buClr>
                <a:schemeClr val="accent5"/>
              </a:buClr>
              <a:defRPr/>
            </a:lvl5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cxnSp>
        <p:nvCxnSpPr>
          <p:cNvPr id="8" name="Straight Connector 7"/>
          <p:cNvCxnSpPr/>
          <p:nvPr userDrawn="1"/>
        </p:nvCxnSpPr>
        <p:spPr>
          <a:xfrm flipH="1">
            <a:off x="838201" y="0"/>
            <a:ext cx="1" cy="136525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6" name="Title Placeholder 1"/>
          <p:cNvSpPr>
            <a:spLocks noGrp="1"/>
          </p:cNvSpPr>
          <p:nvPr>
            <p:ph type="title"/>
          </p:nvPr>
        </p:nvSpPr>
        <p:spPr>
          <a:xfrm>
            <a:off x="970722" y="575220"/>
            <a:ext cx="10263893" cy="782357"/>
          </a:xfrm>
          <a:prstGeom prst="rect">
            <a:avLst/>
          </a:prstGeom>
        </p:spPr>
        <p:txBody>
          <a:bodyPr vert="horz" lIns="91440" tIns="45720" rIns="91440" bIns="0" rtlCol="0" anchor="b" anchorCtr="0">
            <a:noAutofit/>
          </a:bodyPr>
          <a:lstStyle>
            <a:lvl1pPr>
              <a:defRPr sz="3800"/>
            </a:lvl1pPr>
          </a:lstStyle>
          <a:p>
            <a:r>
              <a:rPr lang="en-GB" noProof="0" dirty="0"/>
              <a:t>Click to edit Master title style</a:t>
            </a:r>
          </a:p>
        </p:txBody>
      </p:sp>
    </p:spTree>
    <p:extLst>
      <p:ext uri="{BB962C8B-B14F-4D97-AF65-F5344CB8AC3E}">
        <p14:creationId xmlns:p14="http://schemas.microsoft.com/office/powerpoint/2010/main" val="41712694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endParaRPr lang="en-GB"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51014194-F92D-4092-BD73-7A4FEAA3051D}" type="datetimeFigureOut">
              <a:rPr lang="en-GB" smtClean="0"/>
              <a:t>08/02/2021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D2FE611-F297-402E-B797-7BC9ABF465AD}" type="slidenum">
              <a:rPr lang="en-GB" smtClean="0"/>
              <a:t>‹#›</a:t>
            </a:fld>
            <a:endParaRPr lang="en-GB"/>
          </a:p>
        </p:txBody>
      </p:sp>
    </p:spTree>
    <p:extLst>
      <p:ext uri="{BB962C8B-B14F-4D97-AF65-F5344CB8AC3E}">
        <p14:creationId xmlns:p14="http://schemas.microsoft.com/office/powerpoint/2010/main" val="137642264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970722" y="1681163"/>
            <a:ext cx="5003999" cy="823912"/>
          </a:xfrm>
          <a:prstGeom prst="rect">
            <a:avLst/>
          </a:prstGeom>
        </p:spPr>
        <p:txBody>
          <a:bodyPr wrap="square" anchor="b">
            <a:noAutofit/>
          </a:bodyPr>
          <a:lstStyle>
            <a:lvl1pPr marL="0" indent="0">
              <a:buNone/>
              <a:defRPr sz="2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a:t>Edit Master text styles</a:t>
            </a:r>
          </a:p>
        </p:txBody>
      </p:sp>
      <p:sp>
        <p:nvSpPr>
          <p:cNvPr id="4" name="Content Placeholder 3"/>
          <p:cNvSpPr>
            <a:spLocks noGrp="1"/>
          </p:cNvSpPr>
          <p:nvPr>
            <p:ph sz="half" idx="2"/>
          </p:nvPr>
        </p:nvSpPr>
        <p:spPr>
          <a:xfrm>
            <a:off x="970722" y="2597727"/>
            <a:ext cx="5003999" cy="3398261"/>
          </a:xfrm>
          <a:prstGeom prst="rect">
            <a:avLst/>
          </a:prstGeom>
        </p:spPr>
        <p:txBody>
          <a:bodyPr wrap="square">
            <a:noAutofit/>
          </a:bodyPr>
          <a:lstStyle>
            <a:lvl1pPr marL="342900" indent="-342900">
              <a:buClr>
                <a:schemeClr val="accent5"/>
              </a:buClr>
              <a:buFont typeface="Arial"/>
              <a:buChar char="•"/>
              <a:defRPr/>
            </a:lvl1pPr>
            <a:lvl2pPr>
              <a:buClr>
                <a:schemeClr val="accent5"/>
              </a:buClr>
              <a:defRPr/>
            </a:lvl2pPr>
            <a:lvl3pPr>
              <a:buClr>
                <a:schemeClr val="accent5"/>
              </a:buClr>
              <a:defRPr/>
            </a:lvl3pPr>
            <a:lvl4pPr>
              <a:buClr>
                <a:schemeClr val="accent5"/>
              </a:buClr>
              <a:defRPr/>
            </a:lvl4pPr>
            <a:lvl5pPr>
              <a:buClr>
                <a:schemeClr val="accent5"/>
              </a:buClr>
              <a:defRPr/>
            </a:lvl5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5" name="Text Placeholder 4"/>
          <p:cNvSpPr>
            <a:spLocks noGrp="1"/>
          </p:cNvSpPr>
          <p:nvPr>
            <p:ph type="body" sz="quarter" idx="3"/>
          </p:nvPr>
        </p:nvSpPr>
        <p:spPr>
          <a:xfrm>
            <a:off x="6232768" y="1681163"/>
            <a:ext cx="5003999" cy="823912"/>
          </a:xfrm>
          <a:prstGeom prst="rect">
            <a:avLst/>
          </a:prstGeom>
          <a:noFill/>
        </p:spPr>
        <p:txBody>
          <a:bodyPr wrap="square" anchor="b">
            <a:noAutofit/>
          </a:bodyPr>
          <a:lstStyle>
            <a:lvl1pPr marL="0" indent="0">
              <a:buNone/>
              <a:defRPr sz="2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dirty="0"/>
              <a:t>Edit Master text styles</a:t>
            </a:r>
          </a:p>
        </p:txBody>
      </p:sp>
      <p:sp>
        <p:nvSpPr>
          <p:cNvPr id="6" name="Content Placeholder 5"/>
          <p:cNvSpPr>
            <a:spLocks noGrp="1"/>
          </p:cNvSpPr>
          <p:nvPr>
            <p:ph sz="quarter" idx="4"/>
          </p:nvPr>
        </p:nvSpPr>
        <p:spPr>
          <a:xfrm>
            <a:off x="6232768" y="2597727"/>
            <a:ext cx="5003999" cy="3398261"/>
          </a:xfrm>
          <a:prstGeom prst="rect">
            <a:avLst/>
          </a:prstGeom>
        </p:spPr>
        <p:txBody>
          <a:bodyPr wrap="square">
            <a:noAutofit/>
          </a:bodyPr>
          <a:lstStyle>
            <a:lvl1pPr marL="342900" indent="-342900">
              <a:buClr>
                <a:schemeClr val="accent5"/>
              </a:buClr>
              <a:buFont typeface="Arial"/>
              <a:buChar char="•"/>
              <a:defRPr/>
            </a:lvl1pPr>
            <a:lvl2pPr>
              <a:buClr>
                <a:schemeClr val="accent5"/>
              </a:buClr>
              <a:defRPr/>
            </a:lvl2pPr>
            <a:lvl3pPr>
              <a:buClr>
                <a:schemeClr val="accent5"/>
              </a:buClr>
              <a:defRPr/>
            </a:lvl3pPr>
            <a:lvl4pPr>
              <a:buClr>
                <a:schemeClr val="accent5"/>
              </a:buClr>
              <a:defRPr/>
            </a:lvl4pPr>
            <a:lvl5pPr>
              <a:buClr>
                <a:schemeClr val="accent5"/>
              </a:buClr>
              <a:defRPr/>
            </a:lvl5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cxnSp>
        <p:nvCxnSpPr>
          <p:cNvPr id="9" name="Straight Connector 8"/>
          <p:cNvCxnSpPr/>
          <p:nvPr userDrawn="1"/>
        </p:nvCxnSpPr>
        <p:spPr>
          <a:xfrm flipH="1">
            <a:off x="838201" y="0"/>
            <a:ext cx="1" cy="136525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4" name="Title Placeholder 1"/>
          <p:cNvSpPr>
            <a:spLocks noGrp="1"/>
          </p:cNvSpPr>
          <p:nvPr>
            <p:ph type="title"/>
          </p:nvPr>
        </p:nvSpPr>
        <p:spPr>
          <a:xfrm>
            <a:off x="970722" y="575220"/>
            <a:ext cx="10263893" cy="782357"/>
          </a:xfrm>
          <a:prstGeom prst="rect">
            <a:avLst/>
          </a:prstGeom>
        </p:spPr>
        <p:txBody>
          <a:bodyPr vert="horz" lIns="91440" tIns="45720" rIns="91440" bIns="0" rtlCol="0" anchor="b" anchorCtr="0">
            <a:noAutofit/>
          </a:bodyPr>
          <a:lstStyle>
            <a:lvl1pPr>
              <a:defRPr sz="3800"/>
            </a:lvl1pPr>
          </a:lstStyle>
          <a:p>
            <a:r>
              <a:rPr lang="en-GB" noProof="0" dirty="0"/>
              <a:t>Click to edit Master title style</a:t>
            </a:r>
          </a:p>
        </p:txBody>
      </p:sp>
    </p:spTree>
    <p:extLst>
      <p:ext uri="{BB962C8B-B14F-4D97-AF65-F5344CB8AC3E}">
        <p14:creationId xmlns:p14="http://schemas.microsoft.com/office/powerpoint/2010/main" val="22518138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_photo">
    <p:spTree>
      <p:nvGrpSpPr>
        <p:cNvPr id="1" name=""/>
        <p:cNvGrpSpPr/>
        <p:nvPr/>
      </p:nvGrpSpPr>
      <p:grpSpPr>
        <a:xfrm>
          <a:off x="0" y="0"/>
          <a:ext cx="0" cy="0"/>
          <a:chOff x="0" y="0"/>
          <a:chExt cx="0" cy="0"/>
        </a:xfrm>
      </p:grpSpPr>
      <p:sp>
        <p:nvSpPr>
          <p:cNvPr id="6" name="Picture Placeholder 2"/>
          <p:cNvSpPr>
            <a:spLocks noGrp="1"/>
          </p:cNvSpPr>
          <p:nvPr>
            <p:ph type="pic" sz="quarter" idx="13"/>
          </p:nvPr>
        </p:nvSpPr>
        <p:spPr>
          <a:xfrm>
            <a:off x="0" y="1750540"/>
            <a:ext cx="12192000" cy="4245448"/>
          </a:xfrm>
          <a:prstGeom prst="rect">
            <a:avLst/>
          </a:prstGeom>
          <a:solidFill>
            <a:schemeClr val="bg2"/>
          </a:solidFill>
        </p:spPr>
        <p:txBody>
          <a:bodyPr/>
          <a:lstStyle>
            <a:lvl1pPr marL="0" indent="0">
              <a:buNone/>
              <a:defRPr/>
            </a:lvl1pPr>
          </a:lstStyle>
          <a:p>
            <a:endParaRPr lang="en-GB" noProof="0"/>
          </a:p>
        </p:txBody>
      </p:sp>
      <p:sp>
        <p:nvSpPr>
          <p:cNvPr id="10" name="Title Placeholder 1"/>
          <p:cNvSpPr>
            <a:spLocks noGrp="1"/>
          </p:cNvSpPr>
          <p:nvPr>
            <p:ph type="title"/>
          </p:nvPr>
        </p:nvSpPr>
        <p:spPr>
          <a:xfrm>
            <a:off x="970722" y="575220"/>
            <a:ext cx="10263893" cy="782357"/>
          </a:xfrm>
          <a:prstGeom prst="rect">
            <a:avLst/>
          </a:prstGeom>
        </p:spPr>
        <p:txBody>
          <a:bodyPr vert="horz" lIns="91440" tIns="45720" rIns="91440" bIns="0" rtlCol="0" anchor="b" anchorCtr="0">
            <a:noAutofit/>
          </a:bodyPr>
          <a:lstStyle>
            <a:lvl1pPr>
              <a:defRPr sz="3800"/>
            </a:lvl1pPr>
          </a:lstStyle>
          <a:p>
            <a:r>
              <a:rPr lang="en-GB" noProof="0" dirty="0"/>
              <a:t>Click to edit Master title style</a:t>
            </a:r>
          </a:p>
        </p:txBody>
      </p:sp>
      <p:cxnSp>
        <p:nvCxnSpPr>
          <p:cNvPr id="5" name="Straight Connector 4"/>
          <p:cNvCxnSpPr/>
          <p:nvPr userDrawn="1"/>
        </p:nvCxnSpPr>
        <p:spPr>
          <a:xfrm flipH="1">
            <a:off x="838201" y="0"/>
            <a:ext cx="1" cy="136525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37124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5" name="Picture Placeholder 4"/>
          <p:cNvSpPr>
            <a:spLocks noGrp="1"/>
          </p:cNvSpPr>
          <p:nvPr>
            <p:ph type="pic" sz="quarter" idx="13"/>
          </p:nvPr>
        </p:nvSpPr>
        <p:spPr>
          <a:xfrm>
            <a:off x="-59635" y="-59635"/>
            <a:ext cx="6155635" cy="6983896"/>
          </a:xfrm>
          <a:prstGeom prst="rect">
            <a:avLst/>
          </a:prstGeom>
          <a:solidFill>
            <a:schemeClr val="bg2"/>
          </a:solidFill>
          <a:ln w="28575">
            <a:solidFill>
              <a:schemeClr val="accent5"/>
            </a:solidFill>
          </a:ln>
        </p:spPr>
        <p:txBody>
          <a:bodyPr/>
          <a:lstStyle>
            <a:lvl1pPr marL="0" indent="0">
              <a:buNone/>
              <a:defRPr/>
            </a:lvl1pPr>
          </a:lstStyle>
          <a:p>
            <a:endParaRPr lang="en-GB" noProof="0"/>
          </a:p>
        </p:txBody>
      </p:sp>
      <p:sp>
        <p:nvSpPr>
          <p:cNvPr id="10" name="Rectangle 9"/>
          <p:cNvSpPr/>
          <p:nvPr userDrawn="1"/>
        </p:nvSpPr>
        <p:spPr>
          <a:xfrm>
            <a:off x="3214048" y="1992573"/>
            <a:ext cx="8550322" cy="36166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127615" y="743802"/>
            <a:ext cx="544923" cy="544923"/>
          </a:xfrm>
          <a:prstGeom prst="rect">
            <a:avLst/>
          </a:prstGeom>
        </p:spPr>
      </p:pic>
      <p:sp>
        <p:nvSpPr>
          <p:cNvPr id="3" name="Content Placeholder 2"/>
          <p:cNvSpPr>
            <a:spLocks noGrp="1"/>
          </p:cNvSpPr>
          <p:nvPr>
            <p:ph idx="1"/>
          </p:nvPr>
        </p:nvSpPr>
        <p:spPr>
          <a:xfrm>
            <a:off x="3214048" y="1992572"/>
            <a:ext cx="8010798" cy="3616657"/>
          </a:xfrm>
          <a:prstGeom prst="rect">
            <a:avLst/>
          </a:prstGeom>
          <a:solidFill>
            <a:schemeClr val="bg1"/>
          </a:solidFill>
        </p:spPr>
        <p:txBody>
          <a:bodyPr lIns="360000" tIns="360000" rIns="360000" bIns="360000" anchor="ctr" anchorCtr="0">
            <a:noAutofit/>
          </a:bodyPr>
          <a:lstStyle>
            <a:lvl1pPr marL="0" indent="0">
              <a:buFontTx/>
              <a:buNone/>
              <a:defRPr i="1">
                <a:solidFill>
                  <a:schemeClr val="tx2"/>
                </a:solidFill>
              </a:defRPr>
            </a:lvl1pPr>
          </a:lstStyle>
          <a:p>
            <a:pPr lvl="0"/>
            <a:r>
              <a:rPr lang="en-GB" noProof="0"/>
              <a:t>Edit Master text styles</a:t>
            </a:r>
          </a:p>
        </p:txBody>
      </p:sp>
    </p:spTree>
    <p:extLst>
      <p:ext uri="{BB962C8B-B14F-4D97-AF65-F5344CB8AC3E}">
        <p14:creationId xmlns:p14="http://schemas.microsoft.com/office/powerpoint/2010/main" val="259983917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icture and Content (half page)">
    <p:spTree>
      <p:nvGrpSpPr>
        <p:cNvPr id="1" name=""/>
        <p:cNvGrpSpPr/>
        <p:nvPr/>
      </p:nvGrpSpPr>
      <p:grpSpPr>
        <a:xfrm>
          <a:off x="0" y="0"/>
          <a:ext cx="0" cy="0"/>
          <a:chOff x="0" y="0"/>
          <a:chExt cx="0" cy="0"/>
        </a:xfrm>
      </p:grpSpPr>
      <p:sp>
        <p:nvSpPr>
          <p:cNvPr id="3" name="Content Placeholder 2"/>
          <p:cNvSpPr>
            <a:spLocks noGrp="1"/>
          </p:cNvSpPr>
          <p:nvPr>
            <p:ph idx="1"/>
          </p:nvPr>
        </p:nvSpPr>
        <p:spPr>
          <a:xfrm>
            <a:off x="6662614" y="1825625"/>
            <a:ext cx="4583519" cy="4170363"/>
          </a:xfrm>
          <a:prstGeom prst="rect">
            <a:avLst/>
          </a:prstGeom>
        </p:spPr>
        <p:txBody>
          <a:bodyPr>
            <a:noAutofit/>
          </a:bodyPr>
          <a:lstStyle>
            <a:lvl1pPr marL="342900" indent="-342900">
              <a:buClr>
                <a:schemeClr val="accent5"/>
              </a:buClr>
              <a:buFont typeface="Arial"/>
              <a:buChar char="•"/>
              <a:defRPr/>
            </a:lvl1pPr>
            <a:lvl2pPr>
              <a:buClr>
                <a:schemeClr val="accent5"/>
              </a:buClr>
              <a:defRPr/>
            </a:lvl2pPr>
            <a:lvl3pPr>
              <a:buClr>
                <a:schemeClr val="accent5"/>
              </a:buClr>
              <a:defRPr/>
            </a:lvl3pPr>
            <a:lvl4pPr>
              <a:buClr>
                <a:schemeClr val="accent5"/>
              </a:buClr>
              <a:defRPr/>
            </a:lvl4pPr>
            <a:lvl5pPr>
              <a:buClr>
                <a:schemeClr val="accent5"/>
              </a:buClr>
              <a:defRPr/>
            </a:lvl5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6" name="Slide Number Placeholder 5"/>
          <p:cNvSpPr>
            <a:spLocks noGrp="1"/>
          </p:cNvSpPr>
          <p:nvPr>
            <p:ph type="sldNum" sz="quarter" idx="12"/>
          </p:nvPr>
        </p:nvSpPr>
        <p:spPr>
          <a:xfrm>
            <a:off x="838200" y="6131286"/>
            <a:ext cx="2743200" cy="365125"/>
          </a:xfrm>
          <a:prstGeom prst="rect">
            <a:avLst/>
          </a:prstGeom>
        </p:spPr>
        <p:txBody>
          <a:bodyPr/>
          <a:lstStyle/>
          <a:p>
            <a:fld id="{F46C79FD-C571-418B-AB0F-5EE936C85276}" type="slidenum">
              <a:rPr lang="en-GB" smtClean="0"/>
              <a:t>‹#›</a:t>
            </a:fld>
            <a:endParaRPr lang="en-GB"/>
          </a:p>
        </p:txBody>
      </p:sp>
      <p:sp>
        <p:nvSpPr>
          <p:cNvPr id="10" name="Title Placeholder 1"/>
          <p:cNvSpPr>
            <a:spLocks noGrp="1"/>
          </p:cNvSpPr>
          <p:nvPr>
            <p:ph type="title"/>
          </p:nvPr>
        </p:nvSpPr>
        <p:spPr>
          <a:xfrm>
            <a:off x="6662614" y="586765"/>
            <a:ext cx="4581771" cy="782357"/>
          </a:xfrm>
          <a:prstGeom prst="rect">
            <a:avLst/>
          </a:prstGeom>
        </p:spPr>
        <p:txBody>
          <a:bodyPr vert="horz" lIns="91440" tIns="45720" rIns="91440" bIns="0" rtlCol="0" anchor="b" anchorCtr="0">
            <a:noAutofit/>
          </a:bodyPr>
          <a:lstStyle>
            <a:lvl1pPr>
              <a:defRPr sz="3800"/>
            </a:lvl1pPr>
          </a:lstStyle>
          <a:p>
            <a:r>
              <a:rPr lang="en-GB" noProof="0" dirty="0"/>
              <a:t>Click to edit Master title style</a:t>
            </a:r>
          </a:p>
        </p:txBody>
      </p:sp>
      <p:sp>
        <p:nvSpPr>
          <p:cNvPr id="7" name="Picture Placeholder 4"/>
          <p:cNvSpPr>
            <a:spLocks noGrp="1"/>
          </p:cNvSpPr>
          <p:nvPr>
            <p:ph type="pic" sz="quarter" idx="13"/>
          </p:nvPr>
        </p:nvSpPr>
        <p:spPr>
          <a:xfrm>
            <a:off x="-46383" y="-46383"/>
            <a:ext cx="6142383" cy="6964017"/>
          </a:xfrm>
          <a:prstGeom prst="rect">
            <a:avLst/>
          </a:prstGeom>
          <a:solidFill>
            <a:schemeClr val="bg2"/>
          </a:solidFill>
          <a:ln w="28575">
            <a:solidFill>
              <a:schemeClr val="accent5"/>
            </a:solidFill>
          </a:ln>
        </p:spPr>
        <p:txBody>
          <a:bodyPr/>
          <a:lstStyle>
            <a:lvl1pPr marL="0" indent="0">
              <a:buNone/>
              <a:defRPr/>
            </a:lvl1pPr>
          </a:lstStyle>
          <a:p>
            <a:endParaRPr lang="en-GB" noProof="0"/>
          </a:p>
        </p:txBody>
      </p:sp>
    </p:spTree>
    <p:extLst>
      <p:ext uri="{BB962C8B-B14F-4D97-AF65-F5344CB8AC3E}">
        <p14:creationId xmlns:p14="http://schemas.microsoft.com/office/powerpoint/2010/main" val="219958998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Horizontal Picture and Content">
    <p:spTree>
      <p:nvGrpSpPr>
        <p:cNvPr id="1" name=""/>
        <p:cNvGrpSpPr/>
        <p:nvPr/>
      </p:nvGrpSpPr>
      <p:grpSpPr>
        <a:xfrm>
          <a:off x="0" y="0"/>
          <a:ext cx="0" cy="0"/>
          <a:chOff x="0" y="0"/>
          <a:chExt cx="0" cy="0"/>
        </a:xfrm>
      </p:grpSpPr>
      <p:sp>
        <p:nvSpPr>
          <p:cNvPr id="4" name="Picture Placeholder 2"/>
          <p:cNvSpPr>
            <a:spLocks noGrp="1"/>
          </p:cNvSpPr>
          <p:nvPr>
            <p:ph type="pic" sz="quarter" idx="13"/>
          </p:nvPr>
        </p:nvSpPr>
        <p:spPr>
          <a:xfrm>
            <a:off x="-63280" y="-62165"/>
            <a:ext cx="12318560" cy="3468939"/>
          </a:xfrm>
          <a:prstGeom prst="rect">
            <a:avLst/>
          </a:prstGeom>
          <a:solidFill>
            <a:schemeClr val="bg2"/>
          </a:solidFill>
          <a:ln w="28575" cmpd="sng">
            <a:solidFill>
              <a:schemeClr val="accent5"/>
            </a:solidFill>
          </a:ln>
        </p:spPr>
        <p:txBody>
          <a:bodyPr/>
          <a:lstStyle>
            <a:lvl1pPr marL="0" indent="0">
              <a:buClr>
                <a:schemeClr val="accent2"/>
              </a:buClr>
              <a:buFont typeface="Arial"/>
              <a:buNone/>
              <a:defRPr/>
            </a:lvl1pPr>
          </a:lstStyle>
          <a:p>
            <a:endParaRPr lang="en-GB" noProof="0"/>
          </a:p>
        </p:txBody>
      </p:sp>
      <p:sp>
        <p:nvSpPr>
          <p:cNvPr id="2" name="Title 1"/>
          <p:cNvSpPr>
            <a:spLocks noGrp="1"/>
          </p:cNvSpPr>
          <p:nvPr>
            <p:ph type="title"/>
          </p:nvPr>
        </p:nvSpPr>
        <p:spPr>
          <a:xfrm>
            <a:off x="957385" y="2818576"/>
            <a:ext cx="10287000" cy="628377"/>
          </a:xfrm>
          <a:prstGeom prst="rect">
            <a:avLst/>
          </a:prstGeom>
          <a:solidFill>
            <a:schemeClr val="bg1"/>
          </a:solidFill>
        </p:spPr>
        <p:txBody>
          <a:bodyPr wrap="square">
            <a:spAutoFit/>
          </a:bodyPr>
          <a:lstStyle>
            <a:lvl1pPr>
              <a:defRPr sz="3800"/>
            </a:lvl1pPr>
          </a:lstStyle>
          <a:p>
            <a:r>
              <a:rPr lang="en-GB" noProof="0" dirty="0"/>
              <a:t>Click to edit Master title style</a:t>
            </a:r>
          </a:p>
        </p:txBody>
      </p:sp>
      <p:sp>
        <p:nvSpPr>
          <p:cNvPr id="6" name="Text Placeholder 5"/>
          <p:cNvSpPr>
            <a:spLocks noGrp="1"/>
          </p:cNvSpPr>
          <p:nvPr>
            <p:ph type="body" sz="quarter" idx="14"/>
          </p:nvPr>
        </p:nvSpPr>
        <p:spPr>
          <a:xfrm>
            <a:off x="957385" y="3630613"/>
            <a:ext cx="10287000" cy="2365375"/>
          </a:xfrm>
          <a:prstGeom prst="rect">
            <a:avLst/>
          </a:prstGeom>
        </p:spPr>
        <p:txBody>
          <a:bodyPr/>
          <a:lstStyle>
            <a:lvl1pPr marL="342900" indent="-342900" algn="l">
              <a:buClr>
                <a:schemeClr val="accent5"/>
              </a:buClr>
              <a:buFont typeface="Arial"/>
              <a:buChar char="•"/>
              <a:defRPr/>
            </a:lvl1pPr>
            <a:lvl2pPr marL="800100" indent="-342900">
              <a:buClr>
                <a:schemeClr val="accent5"/>
              </a:buClr>
              <a:buFont typeface="Arial"/>
              <a:buChar char="•"/>
              <a:defRPr/>
            </a:lvl2pPr>
            <a:lvl3pPr marL="1200150" indent="-285750">
              <a:buClr>
                <a:schemeClr val="accent5"/>
              </a:buClr>
              <a:buFont typeface="Arial"/>
              <a:buChar char="•"/>
              <a:defRPr/>
            </a:lvl3pPr>
            <a:lvl4pPr marL="1657350" indent="-285750">
              <a:buClr>
                <a:schemeClr val="accent5"/>
              </a:buClr>
              <a:buFont typeface="Arial"/>
              <a:buChar char="•"/>
              <a:defRPr/>
            </a:lvl4pPr>
            <a:lvl5pPr marL="2114550" indent="-285750">
              <a:buClr>
                <a:schemeClr val="accent5"/>
              </a:buClr>
              <a:buFont typeface="Arial"/>
              <a:buChar char="•"/>
              <a:defRPr/>
            </a:lvl5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Tree>
    <p:extLst>
      <p:ext uri="{BB962C8B-B14F-4D97-AF65-F5344CB8AC3E}">
        <p14:creationId xmlns:p14="http://schemas.microsoft.com/office/powerpoint/2010/main" val="310301930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 images">
    <p:spTree>
      <p:nvGrpSpPr>
        <p:cNvPr id="1" name=""/>
        <p:cNvGrpSpPr/>
        <p:nvPr/>
      </p:nvGrpSpPr>
      <p:grpSpPr>
        <a:xfrm>
          <a:off x="0" y="0"/>
          <a:ext cx="0" cy="0"/>
          <a:chOff x="0" y="0"/>
          <a:chExt cx="0" cy="0"/>
        </a:xfrm>
      </p:grpSpPr>
      <p:sp>
        <p:nvSpPr>
          <p:cNvPr id="3" name="Picture Placeholder 2"/>
          <p:cNvSpPr>
            <a:spLocks noGrp="1"/>
          </p:cNvSpPr>
          <p:nvPr>
            <p:ph type="pic" sz="quarter" idx="13"/>
          </p:nvPr>
        </p:nvSpPr>
        <p:spPr>
          <a:xfrm>
            <a:off x="840157" y="2284667"/>
            <a:ext cx="3347997" cy="2090737"/>
          </a:xfrm>
          <a:prstGeom prst="rect">
            <a:avLst/>
          </a:prstGeom>
          <a:solidFill>
            <a:schemeClr val="bg2"/>
          </a:solidFill>
        </p:spPr>
        <p:txBody>
          <a:bodyPr/>
          <a:lstStyle>
            <a:lvl1pPr marL="0" indent="0">
              <a:buNone/>
              <a:defRPr/>
            </a:lvl1pPr>
          </a:lstStyle>
          <a:p>
            <a:endParaRPr lang="en-GB" noProof="0"/>
          </a:p>
        </p:txBody>
      </p:sp>
      <p:sp>
        <p:nvSpPr>
          <p:cNvPr id="11" name="Picture Placeholder 2"/>
          <p:cNvSpPr>
            <a:spLocks noGrp="1"/>
          </p:cNvSpPr>
          <p:nvPr>
            <p:ph type="pic" sz="quarter" idx="14"/>
          </p:nvPr>
        </p:nvSpPr>
        <p:spPr>
          <a:xfrm>
            <a:off x="7940525" y="2284668"/>
            <a:ext cx="3419998" cy="2090737"/>
          </a:xfrm>
          <a:prstGeom prst="rect">
            <a:avLst/>
          </a:prstGeom>
          <a:solidFill>
            <a:schemeClr val="bg2"/>
          </a:solidFill>
        </p:spPr>
        <p:txBody>
          <a:bodyPr/>
          <a:lstStyle>
            <a:lvl1pPr marL="0" indent="0">
              <a:buNone/>
              <a:defRPr/>
            </a:lvl1pPr>
          </a:lstStyle>
          <a:p>
            <a:endParaRPr lang="en-GB" noProof="0"/>
          </a:p>
        </p:txBody>
      </p:sp>
      <p:sp>
        <p:nvSpPr>
          <p:cNvPr id="12" name="Picture Placeholder 2"/>
          <p:cNvSpPr>
            <a:spLocks noGrp="1"/>
          </p:cNvSpPr>
          <p:nvPr>
            <p:ph type="pic" sz="quarter" idx="15"/>
          </p:nvPr>
        </p:nvSpPr>
        <p:spPr>
          <a:xfrm>
            <a:off x="4390340" y="2284667"/>
            <a:ext cx="3347998" cy="2090737"/>
          </a:xfrm>
          <a:prstGeom prst="rect">
            <a:avLst/>
          </a:prstGeom>
          <a:solidFill>
            <a:schemeClr val="bg2"/>
          </a:solidFill>
        </p:spPr>
        <p:txBody>
          <a:bodyPr/>
          <a:lstStyle>
            <a:lvl1pPr marL="0" indent="0">
              <a:buNone/>
              <a:defRPr/>
            </a:lvl1pPr>
          </a:lstStyle>
          <a:p>
            <a:endParaRPr lang="en-GB" noProof="0"/>
          </a:p>
        </p:txBody>
      </p:sp>
      <p:sp>
        <p:nvSpPr>
          <p:cNvPr id="13" name="Text Placeholder 12"/>
          <p:cNvSpPr>
            <a:spLocks noGrp="1"/>
          </p:cNvSpPr>
          <p:nvPr>
            <p:ph type="body" sz="quarter" idx="16"/>
          </p:nvPr>
        </p:nvSpPr>
        <p:spPr>
          <a:xfrm>
            <a:off x="1179376" y="4038684"/>
            <a:ext cx="2669558" cy="1524235"/>
          </a:xfrm>
          <a:prstGeom prst="rect">
            <a:avLst/>
          </a:prstGeom>
          <a:solidFill>
            <a:schemeClr val="bg1"/>
          </a:solidFill>
        </p:spPr>
        <p:txBody>
          <a:bodyPr tIns="90000"/>
          <a:lstStyle>
            <a:lvl1pPr marL="0" indent="0" algn="ctr">
              <a:buNone/>
              <a:defRPr sz="2000"/>
            </a:lvl1pPr>
          </a:lstStyle>
          <a:p>
            <a:pPr lvl="0"/>
            <a:r>
              <a:rPr lang="en-GB" noProof="0" dirty="0"/>
              <a:t>Edit Master text styles</a:t>
            </a:r>
          </a:p>
        </p:txBody>
      </p:sp>
      <p:sp>
        <p:nvSpPr>
          <p:cNvPr id="15" name="Text Placeholder 12"/>
          <p:cNvSpPr>
            <a:spLocks noGrp="1"/>
          </p:cNvSpPr>
          <p:nvPr>
            <p:ph type="body" sz="quarter" idx="17"/>
          </p:nvPr>
        </p:nvSpPr>
        <p:spPr>
          <a:xfrm>
            <a:off x="4729560" y="4041944"/>
            <a:ext cx="2669558" cy="1524235"/>
          </a:xfrm>
          <a:prstGeom prst="rect">
            <a:avLst/>
          </a:prstGeom>
          <a:solidFill>
            <a:schemeClr val="bg1"/>
          </a:solidFill>
        </p:spPr>
        <p:txBody>
          <a:bodyPr tIns="90000"/>
          <a:lstStyle>
            <a:lvl1pPr marL="0" indent="0" algn="ctr">
              <a:buNone/>
              <a:defRPr sz="2000"/>
            </a:lvl1pPr>
          </a:lstStyle>
          <a:p>
            <a:pPr lvl="0"/>
            <a:r>
              <a:rPr lang="en-GB" noProof="0"/>
              <a:t>Edit Master text styles</a:t>
            </a:r>
          </a:p>
        </p:txBody>
      </p:sp>
      <p:sp>
        <p:nvSpPr>
          <p:cNvPr id="16" name="Text Placeholder 12"/>
          <p:cNvSpPr>
            <a:spLocks noGrp="1"/>
          </p:cNvSpPr>
          <p:nvPr>
            <p:ph type="body" sz="quarter" idx="18"/>
          </p:nvPr>
        </p:nvSpPr>
        <p:spPr>
          <a:xfrm>
            <a:off x="8315745" y="4037437"/>
            <a:ext cx="2669558" cy="1524235"/>
          </a:xfrm>
          <a:prstGeom prst="rect">
            <a:avLst/>
          </a:prstGeom>
          <a:solidFill>
            <a:schemeClr val="bg1"/>
          </a:solidFill>
        </p:spPr>
        <p:txBody>
          <a:bodyPr tIns="90000"/>
          <a:lstStyle>
            <a:lvl1pPr marL="0" indent="0" algn="ctr">
              <a:buNone/>
              <a:defRPr sz="2000"/>
            </a:lvl1pPr>
          </a:lstStyle>
          <a:p>
            <a:pPr lvl="0"/>
            <a:r>
              <a:rPr lang="en-GB" noProof="0"/>
              <a:t>Edit Master text styles</a:t>
            </a:r>
          </a:p>
        </p:txBody>
      </p:sp>
      <p:sp>
        <p:nvSpPr>
          <p:cNvPr id="20" name="Title Placeholder 1"/>
          <p:cNvSpPr>
            <a:spLocks noGrp="1"/>
          </p:cNvSpPr>
          <p:nvPr>
            <p:ph type="title"/>
          </p:nvPr>
        </p:nvSpPr>
        <p:spPr>
          <a:xfrm>
            <a:off x="970722" y="575220"/>
            <a:ext cx="10263893" cy="782357"/>
          </a:xfrm>
          <a:prstGeom prst="rect">
            <a:avLst/>
          </a:prstGeom>
        </p:spPr>
        <p:txBody>
          <a:bodyPr vert="horz" lIns="91440" tIns="45720" rIns="91440" bIns="0" rtlCol="0" anchor="b" anchorCtr="0">
            <a:noAutofit/>
          </a:bodyPr>
          <a:lstStyle>
            <a:lvl1pPr>
              <a:defRPr sz="3800"/>
            </a:lvl1pPr>
          </a:lstStyle>
          <a:p>
            <a:r>
              <a:rPr lang="en-GB" noProof="0" dirty="0"/>
              <a:t>Click to edit Master title style</a:t>
            </a:r>
          </a:p>
        </p:txBody>
      </p:sp>
      <p:cxnSp>
        <p:nvCxnSpPr>
          <p:cNvPr id="10" name="Straight Connector 9"/>
          <p:cNvCxnSpPr/>
          <p:nvPr userDrawn="1"/>
        </p:nvCxnSpPr>
        <p:spPr>
          <a:xfrm flipH="1">
            <a:off x="838201" y="0"/>
            <a:ext cx="1" cy="136525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479280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4 images">
    <p:spTree>
      <p:nvGrpSpPr>
        <p:cNvPr id="1" name=""/>
        <p:cNvGrpSpPr/>
        <p:nvPr/>
      </p:nvGrpSpPr>
      <p:grpSpPr>
        <a:xfrm>
          <a:off x="0" y="0"/>
          <a:ext cx="0" cy="0"/>
          <a:chOff x="0" y="0"/>
          <a:chExt cx="0" cy="0"/>
        </a:xfrm>
      </p:grpSpPr>
      <p:sp>
        <p:nvSpPr>
          <p:cNvPr id="3" name="Picture Placeholder 2"/>
          <p:cNvSpPr>
            <a:spLocks noGrp="1"/>
          </p:cNvSpPr>
          <p:nvPr>
            <p:ph type="pic" sz="quarter" idx="13"/>
          </p:nvPr>
        </p:nvSpPr>
        <p:spPr>
          <a:xfrm>
            <a:off x="3489177" y="2159957"/>
            <a:ext cx="2518900" cy="1728000"/>
          </a:xfrm>
          <a:prstGeom prst="rect">
            <a:avLst/>
          </a:prstGeom>
          <a:solidFill>
            <a:schemeClr val="bg2"/>
          </a:solidFill>
        </p:spPr>
        <p:txBody>
          <a:bodyPr/>
          <a:lstStyle>
            <a:lvl1pPr marL="0" indent="0">
              <a:buNone/>
              <a:defRPr/>
            </a:lvl1pPr>
          </a:lstStyle>
          <a:p>
            <a:endParaRPr lang="en-GB" noProof="0"/>
          </a:p>
        </p:txBody>
      </p:sp>
      <p:sp>
        <p:nvSpPr>
          <p:cNvPr id="11" name="Picture Placeholder 2"/>
          <p:cNvSpPr>
            <a:spLocks noGrp="1"/>
          </p:cNvSpPr>
          <p:nvPr>
            <p:ph type="pic" sz="quarter" idx="14"/>
          </p:nvPr>
        </p:nvSpPr>
        <p:spPr>
          <a:xfrm>
            <a:off x="3489175" y="4076343"/>
            <a:ext cx="2520000" cy="1728000"/>
          </a:xfrm>
          <a:prstGeom prst="rect">
            <a:avLst/>
          </a:prstGeom>
          <a:solidFill>
            <a:schemeClr val="bg2"/>
          </a:solidFill>
        </p:spPr>
        <p:txBody>
          <a:bodyPr/>
          <a:lstStyle>
            <a:lvl1pPr marL="0" indent="0">
              <a:buNone/>
              <a:defRPr/>
            </a:lvl1pPr>
          </a:lstStyle>
          <a:p>
            <a:endParaRPr lang="en-GB" noProof="0" dirty="0"/>
          </a:p>
        </p:txBody>
      </p:sp>
      <p:sp>
        <p:nvSpPr>
          <p:cNvPr id="12" name="Picture Placeholder 2"/>
          <p:cNvSpPr>
            <a:spLocks noGrp="1"/>
          </p:cNvSpPr>
          <p:nvPr>
            <p:ph type="pic" sz="quarter" idx="15"/>
          </p:nvPr>
        </p:nvSpPr>
        <p:spPr>
          <a:xfrm>
            <a:off x="6197546" y="2159956"/>
            <a:ext cx="2520000" cy="1728000"/>
          </a:xfrm>
          <a:prstGeom prst="rect">
            <a:avLst/>
          </a:prstGeom>
          <a:solidFill>
            <a:schemeClr val="bg2"/>
          </a:solidFill>
        </p:spPr>
        <p:txBody>
          <a:bodyPr/>
          <a:lstStyle>
            <a:lvl1pPr marL="0" indent="0">
              <a:buNone/>
              <a:defRPr/>
            </a:lvl1pPr>
          </a:lstStyle>
          <a:p>
            <a:endParaRPr lang="en-GB" noProof="0"/>
          </a:p>
        </p:txBody>
      </p:sp>
      <p:sp>
        <p:nvSpPr>
          <p:cNvPr id="13" name="Text Placeholder 12"/>
          <p:cNvSpPr>
            <a:spLocks noGrp="1"/>
          </p:cNvSpPr>
          <p:nvPr>
            <p:ph type="body" sz="quarter" idx="16"/>
          </p:nvPr>
        </p:nvSpPr>
        <p:spPr>
          <a:xfrm>
            <a:off x="8887605" y="4076342"/>
            <a:ext cx="2483779" cy="1728000"/>
          </a:xfrm>
          <a:prstGeom prst="rect">
            <a:avLst/>
          </a:prstGeom>
          <a:noFill/>
        </p:spPr>
        <p:txBody>
          <a:bodyPr tIns="90000"/>
          <a:lstStyle>
            <a:lvl1pPr marL="0" indent="0" algn="l">
              <a:buNone/>
              <a:defRPr sz="2000"/>
            </a:lvl1pPr>
          </a:lstStyle>
          <a:p>
            <a:pPr lvl="0"/>
            <a:r>
              <a:rPr lang="en-GB" noProof="0" dirty="0"/>
              <a:t>Edit Master text styles</a:t>
            </a:r>
          </a:p>
        </p:txBody>
      </p:sp>
      <p:sp>
        <p:nvSpPr>
          <p:cNvPr id="16" name="Text Placeholder 12"/>
          <p:cNvSpPr>
            <a:spLocks noGrp="1"/>
          </p:cNvSpPr>
          <p:nvPr>
            <p:ph type="body" sz="quarter" idx="18"/>
          </p:nvPr>
        </p:nvSpPr>
        <p:spPr>
          <a:xfrm>
            <a:off x="957385" y="2159957"/>
            <a:ext cx="2334846" cy="1728000"/>
          </a:xfrm>
          <a:prstGeom prst="rect">
            <a:avLst/>
          </a:prstGeom>
          <a:noFill/>
        </p:spPr>
        <p:txBody>
          <a:bodyPr tIns="90000"/>
          <a:lstStyle>
            <a:lvl1pPr marL="0" indent="0" algn="r">
              <a:buNone/>
              <a:defRPr sz="2000"/>
            </a:lvl1pPr>
          </a:lstStyle>
          <a:p>
            <a:pPr lvl="0"/>
            <a:r>
              <a:rPr lang="en-GB" noProof="0" dirty="0"/>
              <a:t>Edit Master text styles</a:t>
            </a:r>
          </a:p>
        </p:txBody>
      </p:sp>
      <p:sp>
        <p:nvSpPr>
          <p:cNvPr id="14" name="Picture Placeholder 2"/>
          <p:cNvSpPr>
            <a:spLocks noGrp="1"/>
          </p:cNvSpPr>
          <p:nvPr>
            <p:ph type="pic" sz="quarter" idx="19"/>
          </p:nvPr>
        </p:nvSpPr>
        <p:spPr>
          <a:xfrm>
            <a:off x="6197548" y="4076342"/>
            <a:ext cx="2520000" cy="1728000"/>
          </a:xfrm>
          <a:prstGeom prst="rect">
            <a:avLst/>
          </a:prstGeom>
          <a:solidFill>
            <a:schemeClr val="bg2"/>
          </a:solidFill>
        </p:spPr>
        <p:txBody>
          <a:bodyPr/>
          <a:lstStyle>
            <a:lvl1pPr marL="0" indent="0">
              <a:buNone/>
              <a:defRPr/>
            </a:lvl1pPr>
          </a:lstStyle>
          <a:p>
            <a:endParaRPr lang="en-GB" noProof="0"/>
          </a:p>
        </p:txBody>
      </p:sp>
      <p:sp>
        <p:nvSpPr>
          <p:cNvPr id="17" name="Text Placeholder 12"/>
          <p:cNvSpPr>
            <a:spLocks noGrp="1"/>
          </p:cNvSpPr>
          <p:nvPr>
            <p:ph type="body" sz="quarter" idx="20"/>
          </p:nvPr>
        </p:nvSpPr>
        <p:spPr>
          <a:xfrm>
            <a:off x="957385" y="4076343"/>
            <a:ext cx="2334846" cy="1728000"/>
          </a:xfrm>
          <a:prstGeom prst="rect">
            <a:avLst/>
          </a:prstGeom>
          <a:noFill/>
        </p:spPr>
        <p:txBody>
          <a:bodyPr tIns="90000"/>
          <a:lstStyle>
            <a:lvl1pPr marL="0" indent="0" algn="r">
              <a:buNone/>
              <a:defRPr sz="2000"/>
            </a:lvl1pPr>
          </a:lstStyle>
          <a:p>
            <a:pPr lvl="0"/>
            <a:r>
              <a:rPr lang="en-GB" noProof="0" dirty="0"/>
              <a:t>Edit Master text styles</a:t>
            </a:r>
          </a:p>
        </p:txBody>
      </p:sp>
      <p:sp>
        <p:nvSpPr>
          <p:cNvPr id="18" name="Text Placeholder 12"/>
          <p:cNvSpPr>
            <a:spLocks noGrp="1"/>
          </p:cNvSpPr>
          <p:nvPr>
            <p:ph type="body" sz="quarter" idx="21"/>
          </p:nvPr>
        </p:nvSpPr>
        <p:spPr>
          <a:xfrm>
            <a:off x="8919308" y="2159956"/>
            <a:ext cx="2452077" cy="1728000"/>
          </a:xfrm>
          <a:prstGeom prst="rect">
            <a:avLst/>
          </a:prstGeom>
          <a:noFill/>
        </p:spPr>
        <p:txBody>
          <a:bodyPr tIns="90000"/>
          <a:lstStyle>
            <a:lvl1pPr marL="0" indent="0" algn="l">
              <a:buNone/>
              <a:defRPr sz="2000"/>
            </a:lvl1pPr>
          </a:lstStyle>
          <a:p>
            <a:pPr lvl="0"/>
            <a:r>
              <a:rPr lang="en-GB" noProof="0"/>
              <a:t>Edit Master text styles</a:t>
            </a:r>
          </a:p>
        </p:txBody>
      </p:sp>
      <p:sp>
        <p:nvSpPr>
          <p:cNvPr id="21" name="Title Placeholder 1"/>
          <p:cNvSpPr>
            <a:spLocks noGrp="1"/>
          </p:cNvSpPr>
          <p:nvPr>
            <p:ph type="title"/>
          </p:nvPr>
        </p:nvSpPr>
        <p:spPr>
          <a:xfrm>
            <a:off x="970722" y="575220"/>
            <a:ext cx="10263893" cy="782357"/>
          </a:xfrm>
          <a:prstGeom prst="rect">
            <a:avLst/>
          </a:prstGeom>
        </p:spPr>
        <p:txBody>
          <a:bodyPr vert="horz" lIns="91440" tIns="45720" rIns="91440" bIns="0" rtlCol="0" anchor="b" anchorCtr="0">
            <a:noAutofit/>
          </a:bodyPr>
          <a:lstStyle>
            <a:lvl1pPr>
              <a:defRPr sz="3800"/>
            </a:lvl1pPr>
          </a:lstStyle>
          <a:p>
            <a:r>
              <a:rPr lang="en-GB" noProof="0" dirty="0"/>
              <a:t>Click to edit Master title style</a:t>
            </a:r>
          </a:p>
        </p:txBody>
      </p:sp>
      <p:cxnSp>
        <p:nvCxnSpPr>
          <p:cNvPr id="15" name="Straight Connector 14"/>
          <p:cNvCxnSpPr/>
          <p:nvPr userDrawn="1"/>
        </p:nvCxnSpPr>
        <p:spPr>
          <a:xfrm flipH="1">
            <a:off x="838201" y="0"/>
            <a:ext cx="1" cy="136525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8839224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0301094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Last slide (option 1)">
    <p:spTree>
      <p:nvGrpSpPr>
        <p:cNvPr id="1" name=""/>
        <p:cNvGrpSpPr/>
        <p:nvPr/>
      </p:nvGrpSpPr>
      <p:grpSpPr>
        <a:xfrm>
          <a:off x="0" y="0"/>
          <a:ext cx="0" cy="0"/>
          <a:chOff x="0" y="0"/>
          <a:chExt cx="0" cy="0"/>
        </a:xfrm>
      </p:grpSpPr>
      <p:sp>
        <p:nvSpPr>
          <p:cNvPr id="7" name="Rectangle 6"/>
          <p:cNvSpPr/>
          <p:nvPr userDrawn="1"/>
        </p:nvSpPr>
        <p:spPr>
          <a:xfrm>
            <a:off x="0" y="1"/>
            <a:ext cx="12192000" cy="3430587"/>
          </a:xfrm>
          <a:prstGeom prst="rect">
            <a:avLst/>
          </a:prstGeom>
          <a:gradFill flip="none" rotWithShape="1">
            <a:gsLst>
              <a:gs pos="47000">
                <a:srgbClr val="0D6CB4"/>
              </a:gs>
              <a:gs pos="100000">
                <a:schemeClr val="accent2"/>
              </a:gs>
              <a:gs pos="77000">
                <a:srgbClr val="227DC1"/>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solidFill>
                <a:schemeClr val="accent4"/>
              </a:solidFill>
            </a:endParaRPr>
          </a:p>
        </p:txBody>
      </p:sp>
      <p:sp>
        <p:nvSpPr>
          <p:cNvPr id="11" name="Title 1"/>
          <p:cNvSpPr>
            <a:spLocks noGrp="1"/>
          </p:cNvSpPr>
          <p:nvPr>
            <p:ph type="ctrTitle"/>
          </p:nvPr>
        </p:nvSpPr>
        <p:spPr>
          <a:xfrm>
            <a:off x="1077013" y="1122363"/>
            <a:ext cx="10020968" cy="1240348"/>
          </a:xfrm>
          <a:prstGeom prst="rect">
            <a:avLst/>
          </a:prstGeom>
        </p:spPr>
        <p:txBody>
          <a:bodyPr anchor="b">
            <a:noAutofit/>
          </a:bodyPr>
          <a:lstStyle>
            <a:lvl1pPr algn="l">
              <a:defRPr sz="6000">
                <a:solidFill>
                  <a:schemeClr val="accent5"/>
                </a:solidFill>
              </a:defRPr>
            </a:lvl1pPr>
          </a:lstStyle>
          <a:p>
            <a:r>
              <a:rPr lang="en-GB" noProof="0" dirty="0"/>
              <a:t>Click to edit Master title style</a:t>
            </a:r>
          </a:p>
        </p:txBody>
      </p:sp>
      <p:cxnSp>
        <p:nvCxnSpPr>
          <p:cNvPr id="13" name="Straight Connector 12"/>
          <p:cNvCxnSpPr/>
          <p:nvPr userDrawn="1"/>
        </p:nvCxnSpPr>
        <p:spPr>
          <a:xfrm>
            <a:off x="838200" y="0"/>
            <a:ext cx="0" cy="2362711"/>
          </a:xfrm>
          <a:prstGeom prst="line">
            <a:avLst/>
          </a:prstGeom>
          <a:ln w="28575">
            <a:solidFill>
              <a:srgbClr val="F8CC29"/>
            </a:solidFill>
          </a:ln>
        </p:spPr>
        <p:style>
          <a:lnRef idx="1">
            <a:schemeClr val="accent1"/>
          </a:lnRef>
          <a:fillRef idx="0">
            <a:schemeClr val="accent1"/>
          </a:fillRef>
          <a:effectRef idx="0">
            <a:schemeClr val="accent1"/>
          </a:effectRef>
          <a:fontRef idx="minor">
            <a:schemeClr val="tx1"/>
          </a:fontRef>
        </p:style>
      </p:cxnSp>
      <p:sp>
        <p:nvSpPr>
          <p:cNvPr id="6" name="Subtitle 2"/>
          <p:cNvSpPr>
            <a:spLocks noGrp="1"/>
          </p:cNvSpPr>
          <p:nvPr>
            <p:ph type="subTitle" idx="1"/>
          </p:nvPr>
        </p:nvSpPr>
        <p:spPr>
          <a:xfrm>
            <a:off x="1084385" y="3855676"/>
            <a:ext cx="10003692" cy="1925295"/>
          </a:xfrm>
          <a:prstGeom prst="rect">
            <a:avLst/>
          </a:prstGeom>
        </p:spPr>
        <p:txBody>
          <a:bodyPr>
            <a:noAutofit/>
          </a:bodyPr>
          <a:lstStyle>
            <a:lvl1pPr marL="0" indent="0" algn="l">
              <a:buNone/>
              <a:defRPr sz="14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dirty="0"/>
              <a:t>Click to edit Master subtitle style</a:t>
            </a:r>
          </a:p>
        </p:txBody>
      </p:sp>
    </p:spTree>
    <p:extLst>
      <p:ext uri="{BB962C8B-B14F-4D97-AF65-F5344CB8AC3E}">
        <p14:creationId xmlns:p14="http://schemas.microsoft.com/office/powerpoint/2010/main" val="40128754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Last slide (option 2)">
    <p:spTree>
      <p:nvGrpSpPr>
        <p:cNvPr id="1" name=""/>
        <p:cNvGrpSpPr/>
        <p:nvPr/>
      </p:nvGrpSpPr>
      <p:grpSpPr>
        <a:xfrm>
          <a:off x="0" y="0"/>
          <a:ext cx="0" cy="0"/>
          <a:chOff x="0" y="0"/>
          <a:chExt cx="0" cy="0"/>
        </a:xfrm>
      </p:grpSpPr>
      <p:sp>
        <p:nvSpPr>
          <p:cNvPr id="6" name="Rectangle 5"/>
          <p:cNvSpPr/>
          <p:nvPr userDrawn="1"/>
        </p:nvSpPr>
        <p:spPr>
          <a:xfrm>
            <a:off x="0" y="1"/>
            <a:ext cx="12192000" cy="3430587"/>
          </a:xfrm>
          <a:prstGeom prst="rect">
            <a:avLst/>
          </a:prstGeom>
          <a:gradFill flip="none" rotWithShape="1">
            <a:gsLst>
              <a:gs pos="55000">
                <a:srgbClr val="FFD129"/>
              </a:gs>
              <a:gs pos="0">
                <a:srgbClr val="EEB932"/>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solidFill>
                <a:schemeClr val="accent4"/>
              </a:solidFill>
            </a:endParaRPr>
          </a:p>
        </p:txBody>
      </p:sp>
      <p:cxnSp>
        <p:nvCxnSpPr>
          <p:cNvPr id="13" name="Straight Connector 12"/>
          <p:cNvCxnSpPr/>
          <p:nvPr userDrawn="1"/>
        </p:nvCxnSpPr>
        <p:spPr>
          <a:xfrm>
            <a:off x="838200" y="0"/>
            <a:ext cx="0" cy="2362711"/>
          </a:xfrm>
          <a:prstGeom prst="line">
            <a:avLst/>
          </a:prstGeom>
          <a:ln w="28575">
            <a:solidFill>
              <a:srgbClr val="2B91C5"/>
            </a:solidFill>
          </a:ln>
        </p:spPr>
        <p:style>
          <a:lnRef idx="1">
            <a:schemeClr val="accent1"/>
          </a:lnRef>
          <a:fillRef idx="0">
            <a:schemeClr val="accent1"/>
          </a:fillRef>
          <a:effectRef idx="0">
            <a:schemeClr val="accent1"/>
          </a:effectRef>
          <a:fontRef idx="minor">
            <a:schemeClr val="tx1"/>
          </a:fontRef>
        </p:style>
      </p:cxnSp>
      <p:sp>
        <p:nvSpPr>
          <p:cNvPr id="8" name="Title 1"/>
          <p:cNvSpPr>
            <a:spLocks noGrp="1"/>
          </p:cNvSpPr>
          <p:nvPr>
            <p:ph type="ctrTitle"/>
          </p:nvPr>
        </p:nvSpPr>
        <p:spPr>
          <a:xfrm>
            <a:off x="1077013" y="1122363"/>
            <a:ext cx="10020968" cy="1240348"/>
          </a:xfrm>
          <a:prstGeom prst="rect">
            <a:avLst/>
          </a:prstGeom>
        </p:spPr>
        <p:txBody>
          <a:bodyPr anchor="b">
            <a:noAutofit/>
          </a:bodyPr>
          <a:lstStyle>
            <a:lvl1pPr algn="l">
              <a:defRPr sz="6000">
                <a:solidFill>
                  <a:schemeClr val="accent2"/>
                </a:solidFill>
              </a:defRPr>
            </a:lvl1pPr>
          </a:lstStyle>
          <a:p>
            <a:r>
              <a:rPr lang="en-GB" noProof="0" dirty="0"/>
              <a:t>Click to edit Master title style</a:t>
            </a:r>
          </a:p>
        </p:txBody>
      </p:sp>
      <p:sp>
        <p:nvSpPr>
          <p:cNvPr id="9" name="Subtitle 2"/>
          <p:cNvSpPr>
            <a:spLocks noGrp="1"/>
          </p:cNvSpPr>
          <p:nvPr>
            <p:ph type="subTitle" idx="1"/>
          </p:nvPr>
        </p:nvSpPr>
        <p:spPr>
          <a:xfrm>
            <a:off x="1084385" y="3855676"/>
            <a:ext cx="10003692" cy="1925295"/>
          </a:xfrm>
          <a:prstGeom prst="rect">
            <a:avLst/>
          </a:prstGeom>
        </p:spPr>
        <p:txBody>
          <a:bodyPr>
            <a:noAutofit/>
          </a:bodyPr>
          <a:lstStyle>
            <a:lvl1pPr marL="0" indent="0" algn="l">
              <a:buNone/>
              <a:defRPr sz="14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dirty="0"/>
              <a:t>Click to edit Master subtitle style</a:t>
            </a:r>
          </a:p>
        </p:txBody>
      </p:sp>
    </p:spTree>
    <p:extLst>
      <p:ext uri="{BB962C8B-B14F-4D97-AF65-F5344CB8AC3E}">
        <p14:creationId xmlns:p14="http://schemas.microsoft.com/office/powerpoint/2010/main" val="409305439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10"/>
          </p:nvPr>
        </p:nvSpPr>
        <p:spPr/>
        <p:txBody>
          <a:bodyPr/>
          <a:lstStyle/>
          <a:p>
            <a:fld id="{51014194-F92D-4092-BD73-7A4FEAA3051D}" type="datetimeFigureOut">
              <a:rPr lang="en-GB" smtClean="0"/>
              <a:t>08/02/2021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D2FE611-F297-402E-B797-7BC9ABF465AD}" type="slidenum">
              <a:rPr lang="en-GB" smtClean="0"/>
              <a:t>‹#›</a:t>
            </a:fld>
            <a:endParaRPr lang="en-GB"/>
          </a:p>
        </p:txBody>
      </p:sp>
      <p:sp>
        <p:nvSpPr>
          <p:cNvPr id="7" name="Rectangle 6"/>
          <p:cNvSpPr/>
          <p:nvPr userDrawn="1"/>
        </p:nvSpPr>
        <p:spPr>
          <a:xfrm>
            <a:off x="0" y="0"/>
            <a:ext cx="12192000" cy="6867525"/>
          </a:xfrm>
          <a:prstGeom prst="rect">
            <a:avLst/>
          </a:prstGeom>
          <a:gradFill>
            <a:gsLst>
              <a:gs pos="24000">
                <a:srgbClr val="216196"/>
              </a:gs>
              <a:gs pos="0">
                <a:srgbClr val="33ACE3"/>
              </a:gs>
              <a:gs pos="100000">
                <a:srgbClr val="20AA63"/>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945929" y="6193922"/>
            <a:ext cx="1718512" cy="451153"/>
          </a:xfrm>
          <a:prstGeom prst="rect">
            <a:avLst/>
          </a:prstGeom>
        </p:spPr>
      </p:pic>
    </p:spTree>
    <p:extLst>
      <p:ext uri="{BB962C8B-B14F-4D97-AF65-F5344CB8AC3E}">
        <p14:creationId xmlns:p14="http://schemas.microsoft.com/office/powerpoint/2010/main" val="3802206384"/>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Section Header">
    <p:spTree>
      <p:nvGrpSpPr>
        <p:cNvPr id="1" name=""/>
        <p:cNvGrpSpPr/>
        <p:nvPr/>
      </p:nvGrpSpPr>
      <p:grpSpPr>
        <a:xfrm>
          <a:off x="0" y="0"/>
          <a:ext cx="0" cy="0"/>
          <a:chOff x="0" y="0"/>
          <a:chExt cx="0" cy="0"/>
        </a:xfrm>
      </p:grpSpPr>
      <p:sp>
        <p:nvSpPr>
          <p:cNvPr id="10" name="Rectangle 9"/>
          <p:cNvSpPr/>
          <p:nvPr userDrawn="1"/>
        </p:nvSpPr>
        <p:spPr>
          <a:xfrm>
            <a:off x="10004" y="0"/>
            <a:ext cx="12192000" cy="6879515"/>
          </a:xfrm>
          <a:prstGeom prst="rect">
            <a:avLst/>
          </a:prstGeom>
          <a:gradFill flip="none" rotWithShape="1">
            <a:gsLst>
              <a:gs pos="47000">
                <a:srgbClr val="0D6CB4"/>
              </a:gs>
              <a:gs pos="100000">
                <a:srgbClr val="3E99DA"/>
              </a:gs>
              <a:gs pos="77000">
                <a:srgbClr val="227DC1"/>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solidFill>
                <a:schemeClr val="accent4"/>
              </a:solidFill>
            </a:endParaRP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945929" y="6193922"/>
            <a:ext cx="1718512" cy="451153"/>
          </a:xfrm>
          <a:prstGeom prst="rect">
            <a:avLst/>
          </a:prstGeom>
        </p:spPr>
      </p:pic>
      <p:grpSp>
        <p:nvGrpSpPr>
          <p:cNvPr id="19" name="Group 18"/>
          <p:cNvGrpSpPr/>
          <p:nvPr userDrawn="1"/>
        </p:nvGrpSpPr>
        <p:grpSpPr>
          <a:xfrm>
            <a:off x="-4603215" y="6055400"/>
            <a:ext cx="13125567" cy="7438788"/>
            <a:chOff x="-4401183" y="5188553"/>
            <a:chExt cx="13125567" cy="7438788"/>
          </a:xfrm>
          <a:solidFill>
            <a:srgbClr val="F8CC29"/>
          </a:solidFill>
        </p:grpSpPr>
        <p:sp>
          <p:nvSpPr>
            <p:cNvPr id="12" name="Isosceles Triangle 11"/>
            <p:cNvSpPr/>
            <p:nvPr userDrawn="1"/>
          </p:nvSpPr>
          <p:spPr>
            <a:xfrm rot="5400000">
              <a:off x="2173878" y="3207462"/>
              <a:ext cx="825085" cy="4787268"/>
            </a:xfrm>
            <a:prstGeom prst="triangle">
              <a:avLst>
                <a:gd name="adj" fmla="val 10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Chord 15"/>
            <p:cNvSpPr/>
            <p:nvPr userDrawn="1"/>
          </p:nvSpPr>
          <p:spPr>
            <a:xfrm rot="6060000">
              <a:off x="-2149343" y="3051246"/>
              <a:ext cx="7069837" cy="11573518"/>
            </a:xfrm>
            <a:prstGeom prst="chord">
              <a:avLst>
                <a:gd name="adj1" fmla="val 9040468"/>
                <a:gd name="adj2" fmla="val 1220357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Chord 16"/>
            <p:cNvSpPr/>
            <p:nvPr userDrawn="1"/>
          </p:nvSpPr>
          <p:spPr>
            <a:xfrm rot="6060000">
              <a:off x="-597294" y="3305664"/>
              <a:ext cx="7069837" cy="11573518"/>
            </a:xfrm>
            <a:prstGeom prst="chord">
              <a:avLst>
                <a:gd name="adj1" fmla="val 8272696"/>
                <a:gd name="adj2" fmla="val 1220357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Chord 17"/>
            <p:cNvSpPr/>
            <p:nvPr userDrawn="1"/>
          </p:nvSpPr>
          <p:spPr>
            <a:xfrm rot="5940000">
              <a:off x="-1612008" y="3086306"/>
              <a:ext cx="7182179" cy="11573518"/>
            </a:xfrm>
            <a:prstGeom prst="chord">
              <a:avLst>
                <a:gd name="adj1" fmla="val 8752560"/>
                <a:gd name="adj2" fmla="val 1274791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0" name="Picture 1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83610" y="6036054"/>
            <a:ext cx="939437" cy="766887"/>
          </a:xfrm>
          <a:prstGeom prst="rect">
            <a:avLst/>
          </a:prstGeom>
        </p:spPr>
      </p:pic>
    </p:spTree>
    <p:extLst>
      <p:ext uri="{BB962C8B-B14F-4D97-AF65-F5344CB8AC3E}">
        <p14:creationId xmlns:p14="http://schemas.microsoft.com/office/powerpoint/2010/main" val="364767418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Rectangle 6"/>
          <p:cNvSpPr/>
          <p:nvPr userDrawn="1"/>
        </p:nvSpPr>
        <p:spPr>
          <a:xfrm>
            <a:off x="-43546" y="-80010"/>
            <a:ext cx="12330796" cy="6959525"/>
          </a:xfrm>
          <a:prstGeom prst="rect">
            <a:avLst/>
          </a:prstGeom>
          <a:solidFill>
            <a:srgbClr val="2D3A4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p:cNvPicPr>
            <a:picLocks noChangeAspect="1"/>
          </p:cNvPicPr>
          <p:nvPr userDrawn="1"/>
        </p:nvPicPr>
        <p:blipFill rotWithShape="1">
          <a:blip r:embed="rId2">
            <a:extLst>
              <a:ext uri="{28A0092B-C50C-407E-A947-70E740481C1C}">
                <a14:useLocalDpi xmlns:a14="http://schemas.microsoft.com/office/drawing/2010/main" val="0"/>
              </a:ext>
            </a:extLst>
          </a:blip>
          <a:srcRect t="60567" r="23669" b="1"/>
          <a:stretch/>
        </p:blipFill>
        <p:spPr>
          <a:xfrm rot="10800000">
            <a:off x="-43546" y="5645193"/>
            <a:ext cx="5441045" cy="1234321"/>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213968">
            <a:off x="-530128" y="5152571"/>
            <a:ext cx="2946631" cy="2405413"/>
          </a:xfrm>
          <a:prstGeom prst="rect">
            <a:avLst/>
          </a:prstGeom>
        </p:spPr>
      </p:pic>
      <p:pic>
        <p:nvPicPr>
          <p:cNvPr id="5" name="Picture 4"/>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9945929" y="6193922"/>
            <a:ext cx="1718512" cy="451153"/>
          </a:xfrm>
          <a:prstGeom prst="rect">
            <a:avLst/>
          </a:prstGeom>
        </p:spPr>
      </p:pic>
    </p:spTree>
    <p:extLst>
      <p:ext uri="{BB962C8B-B14F-4D97-AF65-F5344CB8AC3E}">
        <p14:creationId xmlns:p14="http://schemas.microsoft.com/office/powerpoint/2010/main" val="29350477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51014194-F92D-4092-BD73-7A4FEAA3051D}" type="datetimeFigureOut">
              <a:rPr lang="en-GB" smtClean="0"/>
              <a:t>08/02/2021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D2FE611-F297-402E-B797-7BC9ABF465AD}" type="slidenum">
              <a:rPr lang="en-GB" smtClean="0"/>
              <a:t>‹#›</a:t>
            </a:fld>
            <a:endParaRPr lang="en-GB"/>
          </a:p>
        </p:txBody>
      </p:sp>
    </p:spTree>
    <p:extLst>
      <p:ext uri="{BB962C8B-B14F-4D97-AF65-F5344CB8AC3E}">
        <p14:creationId xmlns:p14="http://schemas.microsoft.com/office/powerpoint/2010/main" val="13937328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51014194-F92D-4092-BD73-7A4FEAA3051D}" type="datetimeFigureOut">
              <a:rPr lang="en-GB" smtClean="0"/>
              <a:t>08/02/2021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D2FE611-F297-402E-B797-7BC9ABF465AD}" type="slidenum">
              <a:rPr lang="en-GB" smtClean="0"/>
              <a:t>‹#›</a:t>
            </a:fld>
            <a:endParaRPr lang="en-GB"/>
          </a:p>
        </p:txBody>
      </p:sp>
    </p:spTree>
    <p:extLst>
      <p:ext uri="{BB962C8B-B14F-4D97-AF65-F5344CB8AC3E}">
        <p14:creationId xmlns:p14="http://schemas.microsoft.com/office/powerpoint/2010/main" val="3882654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51014194-F92D-4092-BD73-7A4FEAA3051D}" type="datetimeFigureOut">
              <a:rPr lang="en-GB" smtClean="0"/>
              <a:t>08/02/2021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D2FE611-F297-402E-B797-7BC9ABF465AD}" type="slidenum">
              <a:rPr lang="en-GB" smtClean="0"/>
              <a:t>‹#›</a:t>
            </a:fld>
            <a:endParaRPr lang="en-GB"/>
          </a:p>
        </p:txBody>
      </p:sp>
    </p:spTree>
    <p:extLst>
      <p:ext uri="{BB962C8B-B14F-4D97-AF65-F5344CB8AC3E}">
        <p14:creationId xmlns:p14="http://schemas.microsoft.com/office/powerpoint/2010/main" val="27846064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014194-F92D-4092-BD73-7A4FEAA3051D}" type="datetimeFigureOut">
              <a:rPr lang="en-GB" smtClean="0"/>
              <a:t>08/02/2021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D2FE611-F297-402E-B797-7BC9ABF465AD}" type="slidenum">
              <a:rPr lang="en-GB" smtClean="0"/>
              <a:t>‹#›</a:t>
            </a:fld>
            <a:endParaRPr lang="en-GB"/>
          </a:p>
        </p:txBody>
      </p:sp>
    </p:spTree>
    <p:extLst>
      <p:ext uri="{BB962C8B-B14F-4D97-AF65-F5344CB8AC3E}">
        <p14:creationId xmlns:p14="http://schemas.microsoft.com/office/powerpoint/2010/main" val="36664637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1014194-F92D-4092-BD73-7A4FEAA3051D}" type="datetimeFigureOut">
              <a:rPr lang="en-GB" smtClean="0"/>
              <a:t>08/02/2021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D2FE611-F297-402E-B797-7BC9ABF465AD}" type="slidenum">
              <a:rPr lang="en-GB" smtClean="0"/>
              <a:t>‹#›</a:t>
            </a:fld>
            <a:endParaRPr lang="en-GB"/>
          </a:p>
        </p:txBody>
      </p:sp>
    </p:spTree>
    <p:extLst>
      <p:ext uri="{BB962C8B-B14F-4D97-AF65-F5344CB8AC3E}">
        <p14:creationId xmlns:p14="http://schemas.microsoft.com/office/powerpoint/2010/main" val="453199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slideLayout" Target="../slideLayouts/slideLayout3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image" Target="../media/image6.png"/><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19" Type="http://schemas.openxmlformats.org/officeDocument/2006/relationships/theme" Target="../theme/theme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014194-F92D-4092-BD73-7A4FEAA3051D}" type="datetimeFigureOut">
              <a:rPr lang="en-GB" smtClean="0"/>
              <a:t>08/02/2021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2FE611-F297-402E-B797-7BC9ABF465AD}" type="slidenum">
              <a:rPr lang="en-GB" smtClean="0"/>
              <a:t>‹#›</a:t>
            </a:fld>
            <a:endParaRPr lang="en-GB"/>
          </a:p>
        </p:txBody>
      </p:sp>
    </p:spTree>
    <p:extLst>
      <p:ext uri="{BB962C8B-B14F-4D97-AF65-F5344CB8AC3E}">
        <p14:creationId xmlns:p14="http://schemas.microsoft.com/office/powerpoint/2010/main" val="4151763188"/>
      </p:ext>
    </p:extLst>
  </p:cSld>
  <p:clrMap bg1="lt1" tx1="dk1" bg2="lt2" tx2="dk2" accent1="accent1" accent2="accent2" accent3="accent3" accent4="accent4" accent5="accent5" accent6="accent6" hlink="hlink" folHlink="folHlink"/>
  <p:sldLayoutIdLst>
    <p:sldLayoutId id="2147483679"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descr="EC-JRC-logo_horizontal_EN_pos_transparent-background.png"/>
          <p:cNvPicPr>
            <a:picLocks noChangeAspect="1"/>
          </p:cNvPicPr>
          <p:nvPr userDrawn="1"/>
        </p:nvPicPr>
        <p:blipFill rotWithShape="1">
          <a:blip r:embed="rId20" cstate="print">
            <a:extLst>
              <a:ext uri="{28A0092B-C50C-407E-A947-70E740481C1C}">
                <a14:useLocalDpi xmlns:a14="http://schemas.microsoft.com/office/drawing/2010/main" val="0"/>
              </a:ext>
            </a:extLst>
          </a:blip>
          <a:srcRect l="6902" t="10944" r="6669" b="9113"/>
          <a:stretch/>
        </p:blipFill>
        <p:spPr>
          <a:xfrm>
            <a:off x="9945929" y="6177847"/>
            <a:ext cx="1727997" cy="467228"/>
          </a:xfrm>
          <a:prstGeom prst="rect">
            <a:avLst/>
          </a:prstGeom>
        </p:spPr>
      </p:pic>
      <p:sp>
        <p:nvSpPr>
          <p:cNvPr id="8" name="Slide Number Placeholder 7"/>
          <p:cNvSpPr>
            <a:spLocks noGrp="1"/>
          </p:cNvSpPr>
          <p:nvPr>
            <p:ph type="sldNum" sz="quarter" idx="4"/>
          </p:nvPr>
        </p:nvSpPr>
        <p:spPr>
          <a:xfrm>
            <a:off x="838200" y="6254290"/>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015BF1-D259-0341-94F8-9E410F79F678}" type="slidenum">
              <a:rPr lang="en-US" smtClean="0"/>
              <a:pPr/>
              <a:t>‹#›</a:t>
            </a:fld>
            <a:endParaRPr lang="en-US" dirty="0"/>
          </a:p>
        </p:txBody>
      </p:sp>
    </p:spTree>
    <p:extLst>
      <p:ext uri="{BB962C8B-B14F-4D97-AF65-F5344CB8AC3E}">
        <p14:creationId xmlns:p14="http://schemas.microsoft.com/office/powerpoint/2010/main" val="227891955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Lst>
  <p:timing>
    <p:tnLst>
      <p:par>
        <p:cTn id="1" dur="indefinite" restart="never" nodeType="tmRoot"/>
      </p:par>
    </p:tnLst>
  </p:timing>
  <p:hf sldNum="0" hdr="0" ftr="0" dt="0"/>
  <p:txStyles>
    <p:titleStyle>
      <a:lvl1pPr algn="l" defTabSz="914400" rtl="0" eaLnBrk="1" latinLnBrk="0" hangingPunct="1">
        <a:lnSpc>
          <a:spcPct val="90000"/>
        </a:lnSpc>
        <a:spcBef>
          <a:spcPct val="0"/>
        </a:spcBef>
        <a:buNone/>
        <a:defRPr sz="4000" kern="1200">
          <a:solidFill>
            <a:schemeClr val="tx2"/>
          </a:solidFill>
          <a:latin typeface="+mj-lt"/>
          <a:ea typeface="+mj-ea"/>
          <a:cs typeface="+mj-cs"/>
        </a:defRPr>
      </a:lvl1pPr>
    </p:titleStyle>
    <p:bodyStyle>
      <a:lvl1pPr marL="228600" indent="-228600" algn="l" defTabSz="914400" rtl="0" eaLnBrk="1" latinLnBrk="0" hangingPunct="1">
        <a:lnSpc>
          <a:spcPct val="100000"/>
        </a:lnSpc>
        <a:spcBef>
          <a:spcPts val="0"/>
        </a:spcBef>
        <a:spcAft>
          <a:spcPts val="1800"/>
        </a:spcAft>
        <a:buClr>
          <a:srgbClr val="2B91C5"/>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rgbClr val="2B91C5"/>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rgbClr val="2B91C5"/>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rgbClr val="2B91C5"/>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rgbClr val="2B91C5"/>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notesSlide" Target="../notesSlides/notesSlide1.xml"/><Relationship Id="rId7" Type="http://schemas.openxmlformats.org/officeDocument/2006/relationships/image" Target="../media/image12.png"/><Relationship Id="rId2" Type="http://schemas.openxmlformats.org/officeDocument/2006/relationships/slideLayout" Target="../slideLayouts/slideLayout30.xml"/><Relationship Id="rId1" Type="http://schemas.openxmlformats.org/officeDocument/2006/relationships/themeOverride" Target="../theme/themeOverride1.xml"/><Relationship Id="rId6" Type="http://schemas.openxmlformats.org/officeDocument/2006/relationships/image" Target="../media/image11.png"/><Relationship Id="rId5" Type="http://schemas.openxmlformats.org/officeDocument/2006/relationships/image" Target="../media/image10.png"/><Relationship Id="rId10" Type="http://schemas.openxmlformats.org/officeDocument/2006/relationships/image" Target="../media/image3.png"/><Relationship Id="rId4" Type="http://schemas.openxmlformats.org/officeDocument/2006/relationships/image" Target="../media/image9.jpe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5.jpeg"/><Relationship Id="rId7"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13.png"/><Relationship Id="rId5" Type="http://schemas.openxmlformats.org/officeDocument/2006/relationships/image" Target="../media/image18.png"/><Relationship Id="rId10" Type="http://schemas.openxmlformats.org/officeDocument/2006/relationships/image" Target="../media/image8.png"/><Relationship Id="rId4" Type="http://schemas.openxmlformats.org/officeDocument/2006/relationships/image" Target="../media/image23.png"/><Relationship Id="rId9" Type="http://schemas.openxmlformats.org/officeDocument/2006/relationships/image" Target="../media/image3.png"/></Relationships>
</file>

<file path=ppt/slides/_rels/slide1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5.jpeg"/><Relationship Id="rId7"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13.png"/><Relationship Id="rId5" Type="http://schemas.openxmlformats.org/officeDocument/2006/relationships/image" Target="../media/image18.png"/><Relationship Id="rId10" Type="http://schemas.openxmlformats.org/officeDocument/2006/relationships/image" Target="../media/image8.png"/><Relationship Id="rId4" Type="http://schemas.openxmlformats.org/officeDocument/2006/relationships/image" Target="../media/image23.png"/><Relationship Id="rId9" Type="http://schemas.openxmlformats.org/officeDocument/2006/relationships/image" Target="../media/image3.png"/></Relationships>
</file>

<file path=ppt/slides/_rels/slide1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24.png"/><Relationship Id="rId7"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25.png"/><Relationship Id="rId5" Type="http://schemas.openxmlformats.org/officeDocument/2006/relationships/image" Target="../media/image23.pn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24.png"/><Relationship Id="rId7"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25.png"/><Relationship Id="rId5" Type="http://schemas.openxmlformats.org/officeDocument/2006/relationships/image" Target="../media/image23.pn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24.png"/><Relationship Id="rId7"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image" Target="../media/image25.png"/><Relationship Id="rId5" Type="http://schemas.openxmlformats.org/officeDocument/2006/relationships/image" Target="../media/image23.png"/><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26.png"/><Relationship Id="rId7"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image" Target="../media/image23.png"/><Relationship Id="rId11" Type="http://schemas.openxmlformats.org/officeDocument/2006/relationships/image" Target="../media/image8.png"/><Relationship Id="rId5" Type="http://schemas.openxmlformats.org/officeDocument/2006/relationships/image" Target="../media/image28.png"/><Relationship Id="rId10" Type="http://schemas.openxmlformats.org/officeDocument/2006/relationships/image" Target="../media/image3.png"/><Relationship Id="rId4" Type="http://schemas.openxmlformats.org/officeDocument/2006/relationships/image" Target="../media/image27.png"/><Relationship Id="rId9" Type="http://schemas.openxmlformats.org/officeDocument/2006/relationships/image" Target="../media/image5.png"/></Relationships>
</file>

<file path=ppt/slides/_rels/slide1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9.jpeg"/><Relationship Id="rId7" Type="http://schemas.openxmlformats.org/officeDocument/2006/relationships/image" Target="../media/image30.png"/><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image" Target="../media/image13.png"/><Relationship Id="rId5" Type="http://schemas.openxmlformats.org/officeDocument/2006/relationships/image" Target="../media/image23.png"/><Relationship Id="rId10" Type="http://schemas.openxmlformats.org/officeDocument/2006/relationships/image" Target="../media/image8.png"/><Relationship Id="rId4" Type="http://schemas.openxmlformats.org/officeDocument/2006/relationships/image" Target="../media/image11.png"/><Relationship Id="rId9" Type="http://schemas.openxmlformats.org/officeDocument/2006/relationships/image" Target="../media/image3.png"/></Relationships>
</file>

<file path=ppt/slides/_rels/slide17.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9.jpeg"/><Relationship Id="rId7" Type="http://schemas.openxmlformats.org/officeDocument/2006/relationships/image" Target="../media/image30.png"/><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image" Target="../media/image13.png"/><Relationship Id="rId5" Type="http://schemas.openxmlformats.org/officeDocument/2006/relationships/image" Target="../media/image23.png"/><Relationship Id="rId10" Type="http://schemas.openxmlformats.org/officeDocument/2006/relationships/image" Target="../media/image8.png"/><Relationship Id="rId4" Type="http://schemas.openxmlformats.org/officeDocument/2006/relationships/image" Target="../media/image11.png"/><Relationship Id="rId9" Type="http://schemas.openxmlformats.org/officeDocument/2006/relationships/image" Target="../media/image3.png"/></Relationships>
</file>

<file path=ppt/slides/_rels/slide18.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7.png"/><Relationship Id="rId7"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3.xml"/><Relationship Id="rId6" Type="http://schemas.openxmlformats.org/officeDocument/2006/relationships/image" Target="../media/image13.png"/><Relationship Id="rId5" Type="http://schemas.openxmlformats.org/officeDocument/2006/relationships/image" Target="../media/image31.png"/><Relationship Id="rId4" Type="http://schemas.openxmlformats.org/officeDocument/2006/relationships/image" Target="../media/image23.png"/><Relationship Id="rId9" Type="http://schemas.openxmlformats.org/officeDocument/2006/relationships/image" Target="../media/image8.png"/></Relationships>
</file>

<file path=ppt/slides/_rels/slide19.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9.jpeg"/><Relationship Id="rId7"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image" Target="../media/image31.png"/><Relationship Id="rId11" Type="http://schemas.openxmlformats.org/officeDocument/2006/relationships/image" Target="../media/image8.png"/><Relationship Id="rId5" Type="http://schemas.openxmlformats.org/officeDocument/2006/relationships/image" Target="../media/image23.png"/><Relationship Id="rId10" Type="http://schemas.openxmlformats.org/officeDocument/2006/relationships/image" Target="../media/image3.png"/><Relationship Id="rId4" Type="http://schemas.openxmlformats.org/officeDocument/2006/relationships/image" Target="../media/image27.png"/><Relationship Id="rId9"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14.png"/><Relationship Id="rId4" Type="http://schemas.openxmlformats.org/officeDocument/2006/relationships/image" Target="../media/image13.png"/></Relationships>
</file>

<file path=ppt/slides/_rels/slide20.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9.jpeg"/><Relationship Id="rId7"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3.xml"/><Relationship Id="rId6" Type="http://schemas.openxmlformats.org/officeDocument/2006/relationships/image" Target="../media/image23.png"/><Relationship Id="rId5" Type="http://schemas.openxmlformats.org/officeDocument/2006/relationships/image" Target="../media/image5.png"/><Relationship Id="rId4" Type="http://schemas.openxmlformats.org/officeDocument/2006/relationships/image" Target="../media/image13.png"/><Relationship Id="rId9" Type="http://schemas.openxmlformats.org/officeDocument/2006/relationships/image" Target="../media/image32.png"/></Relationships>
</file>

<file path=ppt/slides/_rels/slide21.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15.jpeg"/><Relationship Id="rId7" Type="http://schemas.openxmlformats.org/officeDocument/2006/relationships/image" Target="../media/image23.png"/><Relationship Id="rId2" Type="http://schemas.openxmlformats.org/officeDocument/2006/relationships/notesSlide" Target="../notesSlides/notesSlide21.xml"/><Relationship Id="rId1" Type="http://schemas.openxmlformats.org/officeDocument/2006/relationships/slideLayout" Target="../slideLayouts/slideLayout3.xml"/><Relationship Id="rId6" Type="http://schemas.openxmlformats.org/officeDocument/2006/relationships/image" Target="../media/image27.png"/><Relationship Id="rId5" Type="http://schemas.openxmlformats.org/officeDocument/2006/relationships/image" Target="../media/image5.png"/><Relationship Id="rId10" Type="http://schemas.openxmlformats.org/officeDocument/2006/relationships/image" Target="../media/image3.png"/><Relationship Id="rId4" Type="http://schemas.openxmlformats.org/officeDocument/2006/relationships/image" Target="../media/image13.png"/><Relationship Id="rId9" Type="http://schemas.openxmlformats.org/officeDocument/2006/relationships/image" Target="../media/image11.png"/></Relationships>
</file>

<file path=ppt/slides/_rels/slide2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7.png"/><Relationship Id="rId7"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3.xml"/><Relationship Id="rId6" Type="http://schemas.openxmlformats.org/officeDocument/2006/relationships/image" Target="../media/image13.png"/><Relationship Id="rId5" Type="http://schemas.openxmlformats.org/officeDocument/2006/relationships/image" Target="../media/image31.png"/><Relationship Id="rId4" Type="http://schemas.openxmlformats.org/officeDocument/2006/relationships/image" Target="../media/image23.png"/><Relationship Id="rId9" Type="http://schemas.openxmlformats.org/officeDocument/2006/relationships/image" Target="../media/image8.png"/></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3.xml"/><Relationship Id="rId6" Type="http://schemas.openxmlformats.org/officeDocument/2006/relationships/image" Target="../media/image33.png"/><Relationship Id="rId5" Type="http://schemas.openxmlformats.org/officeDocument/2006/relationships/image" Target="../media/image23.png"/><Relationship Id="rId4" Type="http://schemas.openxmlformats.org/officeDocument/2006/relationships/image" Target="../media/image11.png"/></Relationships>
</file>

<file path=ppt/slides/_rels/slide24.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4.png"/><Relationship Id="rId7" Type="http://schemas.openxmlformats.org/officeDocument/2006/relationships/image" Target="../media/image34.png"/><Relationship Id="rId2" Type="http://schemas.openxmlformats.org/officeDocument/2006/relationships/notesSlide" Target="../notesSlides/notesSlide24.xml"/><Relationship Id="rId1" Type="http://schemas.openxmlformats.org/officeDocument/2006/relationships/slideLayout" Target="../slideLayouts/slideLayout3.xml"/><Relationship Id="rId6" Type="http://schemas.openxmlformats.org/officeDocument/2006/relationships/image" Target="../media/image23.png"/><Relationship Id="rId11" Type="http://schemas.openxmlformats.org/officeDocument/2006/relationships/image" Target="../media/image8.png"/><Relationship Id="rId5" Type="http://schemas.openxmlformats.org/officeDocument/2006/relationships/image" Target="../media/image5.png"/><Relationship Id="rId10" Type="http://schemas.openxmlformats.org/officeDocument/2006/relationships/image" Target="../media/image3.png"/><Relationship Id="rId4" Type="http://schemas.openxmlformats.org/officeDocument/2006/relationships/image" Target="../media/image13.png"/><Relationship Id="rId9" Type="http://schemas.openxmlformats.org/officeDocument/2006/relationships/image" Target="../media/image11.png"/></Relationships>
</file>

<file path=ppt/slides/_rels/slide25.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4.png"/><Relationship Id="rId7" Type="http://schemas.openxmlformats.org/officeDocument/2006/relationships/image" Target="../media/image34.png"/><Relationship Id="rId2" Type="http://schemas.openxmlformats.org/officeDocument/2006/relationships/notesSlide" Target="../notesSlides/notesSlide25.xml"/><Relationship Id="rId1" Type="http://schemas.openxmlformats.org/officeDocument/2006/relationships/slideLayout" Target="../slideLayouts/slideLayout3.xml"/><Relationship Id="rId6" Type="http://schemas.openxmlformats.org/officeDocument/2006/relationships/image" Target="../media/image23.png"/><Relationship Id="rId11" Type="http://schemas.openxmlformats.org/officeDocument/2006/relationships/image" Target="../media/image8.png"/><Relationship Id="rId5" Type="http://schemas.openxmlformats.org/officeDocument/2006/relationships/image" Target="../media/image5.png"/><Relationship Id="rId10" Type="http://schemas.openxmlformats.org/officeDocument/2006/relationships/image" Target="../media/image3.png"/><Relationship Id="rId4" Type="http://schemas.openxmlformats.org/officeDocument/2006/relationships/image" Target="../media/image13.png"/><Relationship Id="rId9" Type="http://schemas.openxmlformats.org/officeDocument/2006/relationships/image" Target="../media/image11.png"/></Relationships>
</file>

<file path=ppt/slides/_rels/slide26.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notesSlide" Target="../notesSlides/notesSlide26.xml"/><Relationship Id="rId1" Type="http://schemas.openxmlformats.org/officeDocument/2006/relationships/slideLayout" Target="../slideLayouts/slideLayout16.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27.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notesSlide" Target="../notesSlides/notesSlide27.xml"/><Relationship Id="rId1" Type="http://schemas.openxmlformats.org/officeDocument/2006/relationships/slideLayout" Target="../slideLayouts/slideLayout28.xml"/><Relationship Id="rId4" Type="http://schemas.openxmlformats.org/officeDocument/2006/relationships/image" Target="../media/image40.png"/></Relationships>
</file>

<file path=ppt/slides/_rels/slide3.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5.jpeg"/><Relationship Id="rId7"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5.png"/><Relationship Id="rId5" Type="http://schemas.openxmlformats.org/officeDocument/2006/relationships/image" Target="../media/image11.png"/><Relationship Id="rId10" Type="http://schemas.openxmlformats.org/officeDocument/2006/relationships/image" Target="../media/image8.png"/><Relationship Id="rId4" Type="http://schemas.openxmlformats.org/officeDocument/2006/relationships/image" Target="../media/image13.png"/><Relationship Id="rId9" Type="http://schemas.openxmlformats.org/officeDocument/2006/relationships/image" Target="../media/image17.png"/></Relationships>
</file>

<file path=ppt/slides/_rels/slide4.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5.jpeg"/><Relationship Id="rId7"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5.png"/><Relationship Id="rId5" Type="http://schemas.openxmlformats.org/officeDocument/2006/relationships/image" Target="../media/image11.png"/><Relationship Id="rId10" Type="http://schemas.openxmlformats.org/officeDocument/2006/relationships/image" Target="../media/image18.png"/><Relationship Id="rId4" Type="http://schemas.openxmlformats.org/officeDocument/2006/relationships/image" Target="../media/image13.png"/><Relationship Id="rId9"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5.jpeg"/><Relationship Id="rId7"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5.png"/><Relationship Id="rId5" Type="http://schemas.openxmlformats.org/officeDocument/2006/relationships/image" Target="../media/image11.png"/><Relationship Id="rId10" Type="http://schemas.openxmlformats.org/officeDocument/2006/relationships/image" Target="../media/image17.png"/><Relationship Id="rId4" Type="http://schemas.openxmlformats.org/officeDocument/2006/relationships/image" Target="../media/image13.png"/><Relationship Id="rId9" Type="http://schemas.openxmlformats.org/officeDocument/2006/relationships/image" Target="../media/image20.png"/></Relationships>
</file>

<file path=ppt/slides/_rels/slide7.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5.jpeg"/><Relationship Id="rId7"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5.png"/><Relationship Id="rId5" Type="http://schemas.openxmlformats.org/officeDocument/2006/relationships/image" Target="../media/image11.png"/><Relationship Id="rId10" Type="http://schemas.openxmlformats.org/officeDocument/2006/relationships/image" Target="../media/image17.png"/><Relationship Id="rId4" Type="http://schemas.openxmlformats.org/officeDocument/2006/relationships/image" Target="../media/image13.png"/><Relationship Id="rId9" Type="http://schemas.openxmlformats.org/officeDocument/2006/relationships/image" Target="../media/image20.png"/></Relationships>
</file>

<file path=ppt/slides/_rels/slide8.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5.jpeg"/><Relationship Id="rId7"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5.png"/><Relationship Id="rId5" Type="http://schemas.openxmlformats.org/officeDocument/2006/relationships/image" Target="../media/image11.png"/><Relationship Id="rId10" Type="http://schemas.openxmlformats.org/officeDocument/2006/relationships/image" Target="../media/image22.jpeg"/><Relationship Id="rId4" Type="http://schemas.openxmlformats.org/officeDocument/2006/relationships/image" Target="../media/image13.png"/><Relationship Id="rId9" Type="http://schemas.openxmlformats.org/officeDocument/2006/relationships/image" Target="../media/image21.png"/></Relationships>
</file>

<file path=ppt/slides/_rels/slide9.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notesSlide" Target="../notesSlides/notesSlide9.xml"/><Relationship Id="rId7" Type="http://schemas.openxmlformats.org/officeDocument/2006/relationships/image" Target="../media/image12.png"/><Relationship Id="rId2" Type="http://schemas.openxmlformats.org/officeDocument/2006/relationships/slideLayout" Target="../slideLayouts/slideLayout30.xml"/><Relationship Id="rId1" Type="http://schemas.openxmlformats.org/officeDocument/2006/relationships/themeOverride" Target="../theme/themeOverride2.xml"/><Relationship Id="rId6" Type="http://schemas.openxmlformats.org/officeDocument/2006/relationships/image" Target="../media/image11.png"/><Relationship Id="rId5" Type="http://schemas.openxmlformats.org/officeDocument/2006/relationships/image" Target="../media/image10.png"/><Relationship Id="rId10" Type="http://schemas.openxmlformats.org/officeDocument/2006/relationships/image" Target="../media/image3.png"/><Relationship Id="rId4" Type="http://schemas.openxmlformats.org/officeDocument/2006/relationships/image" Target="../media/image9.jpeg"/><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565" y="-38101"/>
            <a:ext cx="12284911" cy="6922227"/>
          </a:xfrm>
          <a:prstGeom prst="rect">
            <a:avLst/>
          </a:prstGeom>
        </p:spPr>
      </p:pic>
      <p:pic>
        <p:nvPicPr>
          <p:cNvPr id="3" name="Picture 2"/>
          <p:cNvPicPr>
            <a:picLocks noChangeAspect="1"/>
          </p:cNvPicPr>
          <p:nvPr/>
        </p:nvPicPr>
        <p:blipFill rotWithShape="1">
          <a:blip r:embed="rId5">
            <a:extLst>
              <a:ext uri="{28A0092B-C50C-407E-A947-70E740481C1C}">
                <a14:useLocalDpi xmlns:a14="http://schemas.microsoft.com/office/drawing/2010/main" val="0"/>
              </a:ext>
            </a:extLst>
          </a:blip>
          <a:srcRect t="3670"/>
          <a:stretch/>
        </p:blipFill>
        <p:spPr>
          <a:xfrm>
            <a:off x="-95677" y="-46495"/>
            <a:ext cx="12383355" cy="6707270"/>
          </a:xfrm>
          <a:prstGeom prst="rect">
            <a:avLst/>
          </a:prstGeom>
        </p:spPr>
      </p:pic>
      <p:pic>
        <p:nvPicPr>
          <p:cNvPr id="7" name="Picture 6"/>
          <p:cNvPicPr>
            <a:picLocks noChangeAspect="1"/>
          </p:cNvPicPr>
          <p:nvPr/>
        </p:nvPicPr>
        <p:blipFill rotWithShape="1">
          <a:blip r:embed="rId6">
            <a:extLst>
              <a:ext uri="{28A0092B-C50C-407E-A947-70E740481C1C}">
                <a14:useLocalDpi xmlns:a14="http://schemas.microsoft.com/office/drawing/2010/main" val="0"/>
              </a:ext>
            </a:extLst>
          </a:blip>
          <a:srcRect l="-369" t="266" r="15956" b="55388"/>
          <a:stretch/>
        </p:blipFill>
        <p:spPr>
          <a:xfrm>
            <a:off x="1109061" y="1410813"/>
            <a:ext cx="12156813" cy="5944790"/>
          </a:xfrm>
          <a:prstGeom prst="rect">
            <a:avLst/>
          </a:prstGeom>
        </p:spPr>
      </p:pic>
      <p:grpSp>
        <p:nvGrpSpPr>
          <p:cNvPr id="2" name="Group 1"/>
          <p:cNvGrpSpPr/>
          <p:nvPr/>
        </p:nvGrpSpPr>
        <p:grpSpPr>
          <a:xfrm>
            <a:off x="1484435" y="726140"/>
            <a:ext cx="9223131" cy="4269442"/>
            <a:chOff x="1444869" y="1697889"/>
            <a:chExt cx="9223131" cy="3038269"/>
          </a:xfrm>
        </p:grpSpPr>
        <p:sp>
          <p:nvSpPr>
            <p:cNvPr id="5" name="Title 1"/>
            <p:cNvSpPr txBox="1">
              <a:spLocks/>
            </p:cNvSpPr>
            <p:nvPr/>
          </p:nvSpPr>
          <p:spPr>
            <a:xfrm>
              <a:off x="1524000" y="1697889"/>
              <a:ext cx="9144000" cy="249441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pPr algn="ctr"/>
              <a:r>
                <a:rPr lang="en-US" sz="6000" spc="100" dirty="0" err="1" smtClean="0">
                  <a:solidFill>
                    <a:schemeClr val="bg1"/>
                  </a:solidFill>
                </a:rPr>
                <a:t>Slideset</a:t>
              </a:r>
              <a:r>
                <a:rPr lang="en-US" sz="6000" spc="100" dirty="0" smtClean="0">
                  <a:solidFill>
                    <a:schemeClr val="bg1"/>
                  </a:solidFill>
                </a:rPr>
                <a:t> accompanying the Storyboard for </a:t>
              </a:r>
              <a:r>
                <a:rPr lang="en-US" sz="6000" spc="100" dirty="0">
                  <a:solidFill>
                    <a:schemeClr val="bg1"/>
                  </a:solidFill>
                </a:rPr>
                <a:t>developing Three </a:t>
              </a:r>
              <a:r>
                <a:rPr lang="en-US" sz="6000" spc="100" dirty="0" err="1">
                  <a:solidFill>
                    <a:schemeClr val="bg1"/>
                  </a:solidFill>
                </a:rPr>
                <a:t>Rs</a:t>
              </a:r>
              <a:r>
                <a:rPr lang="en-US" sz="6000" spc="100" dirty="0">
                  <a:solidFill>
                    <a:schemeClr val="bg1"/>
                  </a:solidFill>
                </a:rPr>
                <a:t> education resources</a:t>
              </a:r>
              <a:endParaRPr lang="en-GB" sz="6000" spc="100" dirty="0">
                <a:solidFill>
                  <a:schemeClr val="bg1"/>
                </a:solidFill>
              </a:endParaRPr>
            </a:p>
          </p:txBody>
        </p:sp>
        <p:sp>
          <p:nvSpPr>
            <p:cNvPr id="6" name="Subtitle 2"/>
            <p:cNvSpPr txBox="1">
              <a:spLocks/>
            </p:cNvSpPr>
            <p:nvPr/>
          </p:nvSpPr>
          <p:spPr>
            <a:xfrm>
              <a:off x="1444869" y="2904058"/>
              <a:ext cx="9144000" cy="1832100"/>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GB" sz="4000" spc="110" dirty="0" smtClean="0">
                <a:solidFill>
                  <a:schemeClr val="bg1"/>
                </a:solidFill>
              </a:endParaRPr>
            </a:p>
            <a:p>
              <a:pPr marL="0" indent="0" algn="ctr">
                <a:buNone/>
              </a:pPr>
              <a:endParaRPr lang="it-IT" sz="4000" spc="110" dirty="0">
                <a:solidFill>
                  <a:schemeClr val="bg1"/>
                </a:solidFill>
              </a:endParaRPr>
            </a:p>
            <a:p>
              <a:pPr marL="0" indent="0" algn="ctr">
                <a:buNone/>
              </a:pPr>
              <a:endParaRPr lang="it-IT" sz="4000" spc="110" dirty="0" smtClean="0">
                <a:solidFill>
                  <a:schemeClr val="bg1"/>
                </a:solidFill>
              </a:endParaRPr>
            </a:p>
            <a:p>
              <a:pPr marL="0" indent="0" algn="ctr">
                <a:buNone/>
              </a:pPr>
              <a:endParaRPr lang="en-GB" sz="4000" spc="110" dirty="0" smtClean="0">
                <a:solidFill>
                  <a:schemeClr val="bg1"/>
                </a:solidFill>
              </a:endParaRPr>
            </a:p>
            <a:p>
              <a:pPr marL="0" indent="0" algn="ctr">
                <a:buNone/>
              </a:pPr>
              <a:r>
                <a:rPr lang="en-US" sz="2300" spc="110" dirty="0">
                  <a:solidFill>
                    <a:schemeClr val="bg1"/>
                  </a:solidFill>
                </a:rPr>
                <a:t>Replacement, Reduction, Refinement of animal use in science</a:t>
              </a:r>
              <a:endParaRPr lang="en-GB" sz="2300" spc="110" dirty="0">
                <a:solidFill>
                  <a:schemeClr val="bg1"/>
                </a:solidFill>
              </a:endParaRPr>
            </a:p>
          </p:txBody>
        </p:sp>
      </p:grpSp>
      <p:pic>
        <p:nvPicPr>
          <p:cNvPr id="8" name="Picture 7"/>
          <p:cNvPicPr>
            <a:picLocks noChangeAspect="1"/>
          </p:cNvPicPr>
          <p:nvPr/>
        </p:nvPicPr>
        <p:blipFill rotWithShape="1">
          <a:blip r:embed="rId7">
            <a:extLst>
              <a:ext uri="{28A0092B-C50C-407E-A947-70E740481C1C}">
                <a14:useLocalDpi xmlns:a14="http://schemas.microsoft.com/office/drawing/2010/main" val="0"/>
              </a:ext>
            </a:extLst>
          </a:blip>
          <a:srcRect t="21813" r="9837"/>
          <a:stretch/>
        </p:blipFill>
        <p:spPr>
          <a:xfrm rot="19923716">
            <a:off x="7678959" y="4365687"/>
            <a:ext cx="5493467" cy="3367826"/>
          </a:xfrm>
          <a:prstGeom prst="rect">
            <a:avLst/>
          </a:prstGeom>
        </p:spPr>
      </p:pic>
      <p:pic>
        <p:nvPicPr>
          <p:cNvPr id="10" name="Picture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1213968">
            <a:off x="-518979" y="135252"/>
            <a:ext cx="2906275" cy="2372469"/>
          </a:xfrm>
          <a:prstGeom prst="rect">
            <a:avLst/>
          </a:prstGeom>
        </p:spPr>
      </p:pic>
      <p:pic>
        <p:nvPicPr>
          <p:cNvPr id="12" name="Picture 1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700831" y="3062999"/>
            <a:ext cx="1617256" cy="1320209"/>
          </a:xfrm>
          <a:prstGeom prst="rect">
            <a:avLst/>
          </a:prstGeom>
        </p:spPr>
      </p:pic>
      <p:pic>
        <p:nvPicPr>
          <p:cNvPr id="11" name="Picture 10"/>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9945929" y="6193922"/>
            <a:ext cx="1718512" cy="451153"/>
          </a:xfrm>
          <a:prstGeom prst="rect">
            <a:avLst/>
          </a:prstGeom>
        </p:spPr>
      </p:pic>
    </p:spTree>
    <p:extLst>
      <p:ext uri="{BB962C8B-B14F-4D97-AF65-F5344CB8AC3E}">
        <p14:creationId xmlns:p14="http://schemas.microsoft.com/office/powerpoint/2010/main" val="197523477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189" y="-1"/>
            <a:ext cx="12231189" cy="6863937"/>
          </a:xfrm>
          <a:prstGeom prst="rect">
            <a:avLst/>
          </a:prstGeom>
        </p:spPr>
      </p:pic>
      <p:sp>
        <p:nvSpPr>
          <p:cNvPr id="6" name="Rounded Rectangle 5"/>
          <p:cNvSpPr/>
          <p:nvPr/>
        </p:nvSpPr>
        <p:spPr>
          <a:xfrm>
            <a:off x="647701" y="2339739"/>
            <a:ext cx="10315629" cy="3635322"/>
          </a:xfrm>
          <a:prstGeom prst="roundRect">
            <a:avLst>
              <a:gd name="adj" fmla="val 17719"/>
            </a:avLst>
          </a:prstGeom>
          <a:solidFill>
            <a:srgbClr val="22474C"/>
          </a:solidFill>
          <a:ln>
            <a:noFill/>
          </a:ln>
          <a:effectLst>
            <a:outerShdw blurRad="558800" sx="102000" sy="102000" algn="ctr"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p:cNvSpPr>
            <a:spLocks noGrp="1"/>
          </p:cNvSpPr>
          <p:nvPr>
            <p:ph idx="1"/>
          </p:nvPr>
        </p:nvSpPr>
        <p:spPr>
          <a:xfrm>
            <a:off x="968455" y="2827397"/>
            <a:ext cx="9314885" cy="2875150"/>
          </a:xfrm>
        </p:spPr>
        <p:txBody>
          <a:bodyPr>
            <a:normAutofit/>
          </a:bodyPr>
          <a:lstStyle/>
          <a:p>
            <a:pPr marL="0" indent="0">
              <a:spcAft>
                <a:spcPts val="1200"/>
              </a:spcAft>
              <a:buNone/>
            </a:pPr>
            <a:r>
              <a:rPr lang="en-US" sz="1800" spc="30" dirty="0" smtClean="0">
                <a:solidFill>
                  <a:schemeClr val="bg1"/>
                </a:solidFill>
              </a:rPr>
              <a:t>As </a:t>
            </a:r>
            <a:r>
              <a:rPr lang="en-US" sz="1800" spc="30" dirty="0">
                <a:solidFill>
                  <a:schemeClr val="bg1"/>
                </a:solidFill>
              </a:rPr>
              <a:t>early as 1986 </a:t>
            </a:r>
            <a:r>
              <a:rPr lang="en-US" sz="1800" spc="30" dirty="0" smtClean="0">
                <a:solidFill>
                  <a:schemeClr val="bg1"/>
                </a:solidFill>
              </a:rPr>
              <a:t>the EU </a:t>
            </a:r>
            <a:r>
              <a:rPr lang="en-US" sz="1800" spc="30" dirty="0">
                <a:solidFill>
                  <a:schemeClr val="bg1"/>
                </a:solidFill>
              </a:rPr>
              <a:t>adopted legislation to protect animals used for scientific purposes and which introduced the spirit of the Three </a:t>
            </a:r>
            <a:r>
              <a:rPr lang="en-US" sz="1800" spc="30" dirty="0" err="1">
                <a:solidFill>
                  <a:schemeClr val="bg1"/>
                </a:solidFill>
              </a:rPr>
              <a:t>Rs</a:t>
            </a:r>
            <a:r>
              <a:rPr lang="en-US" sz="1800" spc="30" dirty="0">
                <a:solidFill>
                  <a:schemeClr val="bg1"/>
                </a:solidFill>
              </a:rPr>
              <a:t> into legal </a:t>
            </a:r>
            <a:r>
              <a:rPr lang="en-US" sz="1800" spc="30" dirty="0" smtClean="0">
                <a:solidFill>
                  <a:schemeClr val="bg1"/>
                </a:solidFill>
              </a:rPr>
              <a:t>text.</a:t>
            </a:r>
            <a:endParaRPr lang="en-GB" sz="1800" spc="30" dirty="0" smtClean="0">
              <a:solidFill>
                <a:schemeClr val="bg1"/>
              </a:solidFill>
            </a:endParaRPr>
          </a:p>
          <a:p>
            <a:pPr marL="0" indent="0">
              <a:spcAft>
                <a:spcPts val="1200"/>
              </a:spcAft>
              <a:buNone/>
            </a:pPr>
            <a:r>
              <a:rPr lang="en-GB" sz="1800" spc="30" dirty="0" smtClean="0">
                <a:solidFill>
                  <a:schemeClr val="bg1"/>
                </a:solidFill>
              </a:rPr>
              <a:t>From </a:t>
            </a:r>
            <a:r>
              <a:rPr lang="en-GB" sz="1800" spc="30" dirty="0">
                <a:solidFill>
                  <a:schemeClr val="bg1"/>
                </a:solidFill>
              </a:rPr>
              <a:t>1993 onwards the European Commission had a clear aim to stop the use of animals in testing cosmetics. The </a:t>
            </a:r>
            <a:r>
              <a:rPr lang="en-GB" sz="1800" b="1" spc="30" dirty="0">
                <a:solidFill>
                  <a:schemeClr val="bg1"/>
                </a:solidFill>
              </a:rPr>
              <a:t>European Food Safety Authority (EFSA) </a:t>
            </a:r>
            <a:r>
              <a:rPr lang="en-GB" sz="1800" spc="30" dirty="0">
                <a:solidFill>
                  <a:schemeClr val="bg1"/>
                </a:solidFill>
              </a:rPr>
              <a:t>also works to minimise the use of animals in food </a:t>
            </a:r>
            <a:r>
              <a:rPr lang="en-GB" sz="1800" spc="30" dirty="0" smtClean="0">
                <a:solidFill>
                  <a:schemeClr val="bg1"/>
                </a:solidFill>
              </a:rPr>
              <a:t>and feed safety assessment.</a:t>
            </a:r>
            <a:endParaRPr lang="en-GB" sz="1800" spc="30" dirty="0">
              <a:solidFill>
                <a:schemeClr val="bg1"/>
              </a:solidFill>
            </a:endParaRPr>
          </a:p>
          <a:p>
            <a:pPr marL="0" indent="0">
              <a:spcAft>
                <a:spcPts val="1200"/>
              </a:spcAft>
              <a:buNone/>
            </a:pPr>
            <a:r>
              <a:rPr lang="en-GB" sz="1800" spc="30" dirty="0">
                <a:solidFill>
                  <a:schemeClr val="bg1"/>
                </a:solidFill>
              </a:rPr>
              <a:t>In 2009 a Regulation 1223/2009 the EU </a:t>
            </a:r>
            <a:r>
              <a:rPr lang="en-GB" sz="1800" b="1" spc="30" dirty="0">
                <a:solidFill>
                  <a:schemeClr val="bg1"/>
                </a:solidFill>
              </a:rPr>
              <a:t>banned the use of animals in the development of </a:t>
            </a:r>
            <a:r>
              <a:rPr lang="en-GB" sz="1800" spc="30" dirty="0">
                <a:solidFill>
                  <a:schemeClr val="bg1"/>
                </a:solidFill>
              </a:rPr>
              <a:t>“</a:t>
            </a:r>
            <a:r>
              <a:rPr lang="en-GB" sz="1800" b="1" spc="30" dirty="0">
                <a:solidFill>
                  <a:schemeClr val="bg1"/>
                </a:solidFill>
              </a:rPr>
              <a:t>cosmetic products</a:t>
            </a:r>
            <a:r>
              <a:rPr lang="en-GB" sz="1800" spc="30" dirty="0">
                <a:solidFill>
                  <a:schemeClr val="bg1"/>
                </a:solidFill>
              </a:rPr>
              <a:t>”</a:t>
            </a:r>
            <a:r>
              <a:rPr lang="en-GB" sz="1800" b="1" spc="30" dirty="0">
                <a:solidFill>
                  <a:schemeClr val="bg1"/>
                </a:solidFill>
              </a:rPr>
              <a:t> </a:t>
            </a:r>
            <a:r>
              <a:rPr lang="en-GB" sz="1800" spc="30" dirty="0">
                <a:solidFill>
                  <a:schemeClr val="bg1"/>
                </a:solidFill>
              </a:rPr>
              <a:t>(and banned also the marketing of cosmetic products that had involved animal testing).</a:t>
            </a:r>
          </a:p>
        </p:txBody>
      </p:sp>
      <p:sp>
        <p:nvSpPr>
          <p:cNvPr id="11" name="Title 1"/>
          <p:cNvSpPr>
            <a:spLocks noGrp="1"/>
          </p:cNvSpPr>
          <p:nvPr>
            <p:ph type="title"/>
          </p:nvPr>
        </p:nvSpPr>
        <p:spPr>
          <a:xfrm>
            <a:off x="1621836" y="432038"/>
            <a:ext cx="9333872" cy="1854394"/>
          </a:xfrm>
        </p:spPr>
        <p:txBody>
          <a:bodyPr bIns="36000">
            <a:normAutofit/>
          </a:bodyPr>
          <a:lstStyle/>
          <a:p>
            <a:pPr>
              <a:lnSpc>
                <a:spcPct val="75000"/>
              </a:lnSpc>
            </a:pPr>
            <a:r>
              <a:rPr lang="en-GB" sz="5400" spc="100" dirty="0">
                <a:solidFill>
                  <a:schemeClr val="bg1"/>
                </a:solidFill>
              </a:rPr>
              <a:t>Why has the European Union </a:t>
            </a:r>
            <a:r>
              <a:rPr lang="en-GB" sz="5400" spc="100" dirty="0" smtClean="0">
                <a:solidFill>
                  <a:schemeClr val="bg1"/>
                </a:solidFill>
              </a:rPr>
              <a:t>acted? </a:t>
            </a:r>
            <a:r>
              <a:rPr lang="en-GB" sz="2000" spc="100" dirty="0" smtClean="0">
                <a:solidFill>
                  <a:prstClr val="white"/>
                </a:solidFill>
              </a:rPr>
              <a:t>EU law &amp; animal use in science</a:t>
            </a:r>
            <a:r>
              <a:rPr lang="en-GB" sz="5400" spc="100" dirty="0">
                <a:solidFill>
                  <a:schemeClr val="bg1"/>
                </a:solidFill>
              </a:rPr>
              <a:t/>
            </a:r>
            <a:br>
              <a:rPr lang="en-GB" sz="5400" spc="100" dirty="0">
                <a:solidFill>
                  <a:schemeClr val="bg1"/>
                </a:solidFill>
              </a:rPr>
            </a:br>
            <a:endParaRPr lang="en-GB" sz="2000" spc="100" dirty="0">
              <a:solidFill>
                <a:schemeClr val="bg1"/>
              </a:solidFill>
            </a:endParaRPr>
          </a:p>
        </p:txBody>
      </p:sp>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3317" y="582930"/>
            <a:ext cx="1206561" cy="1173878"/>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283340" y="3109633"/>
            <a:ext cx="1833109" cy="2592914"/>
          </a:xfrm>
          <a:prstGeom prst="rect">
            <a:avLst/>
          </a:prstGeom>
        </p:spPr>
      </p:pic>
      <p:pic>
        <p:nvPicPr>
          <p:cNvPr id="10" name="Picture 9"/>
          <p:cNvPicPr>
            <a:picLocks noChangeAspect="1"/>
          </p:cNvPicPr>
          <p:nvPr/>
        </p:nvPicPr>
        <p:blipFill rotWithShape="1">
          <a:blip r:embed="rId6">
            <a:extLst>
              <a:ext uri="{28A0092B-C50C-407E-A947-70E740481C1C}">
                <a14:useLocalDpi xmlns:a14="http://schemas.microsoft.com/office/drawing/2010/main" val="0"/>
              </a:ext>
            </a:extLst>
          </a:blip>
          <a:srcRect l="17473" b="51487"/>
          <a:stretch/>
        </p:blipFill>
        <p:spPr>
          <a:xfrm>
            <a:off x="-39189" y="4526642"/>
            <a:ext cx="7230821" cy="2357485"/>
          </a:xfrm>
          <a:prstGeom prst="rect">
            <a:avLst/>
          </a:prstGeom>
        </p:spPr>
      </p:pic>
      <p:pic>
        <p:nvPicPr>
          <p:cNvPr id="8" name="Picture 7"/>
          <p:cNvPicPr>
            <a:picLocks noChangeAspect="1"/>
          </p:cNvPicPr>
          <p:nvPr/>
        </p:nvPicPr>
        <p:blipFill rotWithShape="1">
          <a:blip r:embed="rId7">
            <a:extLst>
              <a:ext uri="{28A0092B-C50C-407E-A947-70E740481C1C}">
                <a14:useLocalDpi xmlns:a14="http://schemas.microsoft.com/office/drawing/2010/main" val="0"/>
              </a:ext>
            </a:extLst>
          </a:blip>
          <a:srcRect l="288" t="26560" r="56426" b="54582"/>
          <a:stretch/>
        </p:blipFill>
        <p:spPr>
          <a:xfrm rot="20347229">
            <a:off x="8125865" y="-137128"/>
            <a:ext cx="4724429" cy="1968391"/>
          </a:xfrm>
          <a:prstGeom prst="rect">
            <a:avLst/>
          </a:prstGeom>
        </p:spPr>
      </p:pic>
      <p:pic>
        <p:nvPicPr>
          <p:cNvPr id="13" name="Picture 1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1213968">
            <a:off x="-530128" y="5152571"/>
            <a:ext cx="2946631" cy="2405413"/>
          </a:xfrm>
          <a:prstGeom prst="rect">
            <a:avLst/>
          </a:prstGeom>
        </p:spPr>
      </p:pic>
      <p:pic>
        <p:nvPicPr>
          <p:cNvPr id="14" name="Picture 13"/>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9945929" y="6193922"/>
            <a:ext cx="1718512" cy="451153"/>
          </a:xfrm>
          <a:prstGeom prst="rect">
            <a:avLst/>
          </a:prstGeom>
        </p:spPr>
      </p:pic>
      <p:pic>
        <p:nvPicPr>
          <p:cNvPr id="15" name="Picture 1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75605" y="6077334"/>
            <a:ext cx="944192" cy="770769"/>
          </a:xfrm>
          <a:prstGeom prst="rect">
            <a:avLst/>
          </a:prstGeom>
        </p:spPr>
      </p:pic>
    </p:spTree>
    <p:extLst>
      <p:ext uri="{BB962C8B-B14F-4D97-AF65-F5344CB8AC3E}">
        <p14:creationId xmlns:p14="http://schemas.microsoft.com/office/powerpoint/2010/main" val="15292131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189" y="-1"/>
            <a:ext cx="12231189" cy="6863937"/>
          </a:xfrm>
          <a:prstGeom prst="rect">
            <a:avLst/>
          </a:prstGeom>
        </p:spPr>
      </p:pic>
      <p:sp>
        <p:nvSpPr>
          <p:cNvPr id="6" name="Rounded Rectangle 5"/>
          <p:cNvSpPr/>
          <p:nvPr/>
        </p:nvSpPr>
        <p:spPr>
          <a:xfrm>
            <a:off x="483317" y="2542741"/>
            <a:ext cx="10480013" cy="3280358"/>
          </a:xfrm>
          <a:prstGeom prst="roundRect">
            <a:avLst>
              <a:gd name="adj" fmla="val 17719"/>
            </a:avLst>
          </a:prstGeom>
          <a:solidFill>
            <a:srgbClr val="22474C"/>
          </a:solidFill>
          <a:ln>
            <a:noFill/>
          </a:ln>
          <a:effectLst>
            <a:outerShdw blurRad="558800" sx="102000" sy="102000" algn="ctr"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p:cNvSpPr>
            <a:spLocks noGrp="1"/>
          </p:cNvSpPr>
          <p:nvPr>
            <p:ph idx="1"/>
          </p:nvPr>
        </p:nvSpPr>
        <p:spPr>
          <a:xfrm>
            <a:off x="792481" y="2818964"/>
            <a:ext cx="9490860" cy="2559406"/>
          </a:xfrm>
        </p:spPr>
        <p:txBody>
          <a:bodyPr>
            <a:normAutofit/>
          </a:bodyPr>
          <a:lstStyle/>
          <a:p>
            <a:pPr marL="0" indent="0">
              <a:spcAft>
                <a:spcPts val="1200"/>
              </a:spcAft>
              <a:buNone/>
            </a:pPr>
            <a:r>
              <a:rPr lang="en-US" sz="1800" b="1" spc="30" dirty="0">
                <a:solidFill>
                  <a:schemeClr val="bg1"/>
                </a:solidFill>
              </a:rPr>
              <a:t>The Treaty on the Functioning of the European Union </a:t>
            </a:r>
            <a:r>
              <a:rPr lang="en-US" sz="1800" spc="30" dirty="0">
                <a:solidFill>
                  <a:schemeClr val="bg1"/>
                </a:solidFill>
              </a:rPr>
              <a:t>‘Article 13’ acknowledges the rights of animals:</a:t>
            </a:r>
          </a:p>
          <a:p>
            <a:pPr marL="0" indent="0">
              <a:spcAft>
                <a:spcPts val="1200"/>
              </a:spcAft>
              <a:buNone/>
            </a:pPr>
            <a:r>
              <a:rPr lang="en-US" sz="1800" spc="30" dirty="0">
                <a:solidFill>
                  <a:schemeClr val="bg1"/>
                </a:solidFill>
              </a:rPr>
              <a:t>“In formulating and implementing the Union's agriculture, fisheries, transport, internal market, research and technological development and space policies, the Union and the Member States shall, since animals are sentient beings, pay full regard to the welfare requirements of animals, while respecting the legislative or administrative provisions and customs of the Member States relating in particular to religious rites, cultural traditions and regional heritage.”</a:t>
            </a:r>
          </a:p>
        </p:txBody>
      </p:sp>
      <p:sp>
        <p:nvSpPr>
          <p:cNvPr id="11" name="Title 1"/>
          <p:cNvSpPr>
            <a:spLocks noGrp="1"/>
          </p:cNvSpPr>
          <p:nvPr>
            <p:ph type="title"/>
          </p:nvPr>
        </p:nvSpPr>
        <p:spPr>
          <a:xfrm>
            <a:off x="1621836" y="432038"/>
            <a:ext cx="9333872" cy="1854394"/>
          </a:xfrm>
        </p:spPr>
        <p:txBody>
          <a:bodyPr bIns="36000">
            <a:normAutofit/>
          </a:bodyPr>
          <a:lstStyle/>
          <a:p>
            <a:pPr>
              <a:lnSpc>
                <a:spcPct val="75000"/>
              </a:lnSpc>
            </a:pPr>
            <a:r>
              <a:rPr lang="en-GB" sz="5400" spc="100" dirty="0">
                <a:solidFill>
                  <a:schemeClr val="bg1"/>
                </a:solidFill>
              </a:rPr>
              <a:t>Animal welfare</a:t>
            </a:r>
            <a:br>
              <a:rPr lang="en-GB" sz="5400" spc="100" dirty="0">
                <a:solidFill>
                  <a:schemeClr val="bg1"/>
                </a:solidFill>
              </a:rPr>
            </a:br>
            <a:r>
              <a:rPr lang="en-GB" sz="2000" spc="100" dirty="0">
                <a:solidFill>
                  <a:prstClr val="white"/>
                </a:solidFill>
              </a:rPr>
              <a:t>an EU value</a:t>
            </a:r>
            <a:r>
              <a:rPr lang="en-GB" sz="5400" spc="100" dirty="0">
                <a:solidFill>
                  <a:schemeClr val="bg1"/>
                </a:solidFill>
              </a:rPr>
              <a:t/>
            </a:r>
            <a:br>
              <a:rPr lang="en-GB" sz="5400" spc="100" dirty="0">
                <a:solidFill>
                  <a:schemeClr val="bg1"/>
                </a:solidFill>
              </a:rPr>
            </a:br>
            <a:endParaRPr lang="en-GB" sz="2000" spc="100" dirty="0">
              <a:solidFill>
                <a:schemeClr val="bg1"/>
              </a:solidFill>
            </a:endParaRPr>
          </a:p>
        </p:txBody>
      </p:sp>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3317" y="582930"/>
            <a:ext cx="1206561" cy="1173878"/>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182753" y="3104772"/>
            <a:ext cx="1833109" cy="2592914"/>
          </a:xfrm>
          <a:prstGeom prst="rect">
            <a:avLst/>
          </a:prstGeom>
        </p:spPr>
      </p:pic>
      <p:pic>
        <p:nvPicPr>
          <p:cNvPr id="10" name="Picture 9"/>
          <p:cNvPicPr>
            <a:picLocks noChangeAspect="1"/>
          </p:cNvPicPr>
          <p:nvPr/>
        </p:nvPicPr>
        <p:blipFill rotWithShape="1">
          <a:blip r:embed="rId6">
            <a:extLst>
              <a:ext uri="{28A0092B-C50C-407E-A947-70E740481C1C}">
                <a14:useLocalDpi xmlns:a14="http://schemas.microsoft.com/office/drawing/2010/main" val="0"/>
              </a:ext>
            </a:extLst>
          </a:blip>
          <a:srcRect l="17473" b="51487"/>
          <a:stretch/>
        </p:blipFill>
        <p:spPr>
          <a:xfrm>
            <a:off x="-39189" y="4526642"/>
            <a:ext cx="7230821" cy="2357485"/>
          </a:xfrm>
          <a:prstGeom prst="rect">
            <a:avLst/>
          </a:prstGeom>
        </p:spPr>
      </p:pic>
      <p:pic>
        <p:nvPicPr>
          <p:cNvPr id="8" name="Picture 7"/>
          <p:cNvPicPr>
            <a:picLocks noChangeAspect="1"/>
          </p:cNvPicPr>
          <p:nvPr/>
        </p:nvPicPr>
        <p:blipFill rotWithShape="1">
          <a:blip r:embed="rId7">
            <a:extLst>
              <a:ext uri="{28A0092B-C50C-407E-A947-70E740481C1C}">
                <a14:useLocalDpi xmlns:a14="http://schemas.microsoft.com/office/drawing/2010/main" val="0"/>
              </a:ext>
            </a:extLst>
          </a:blip>
          <a:srcRect l="288" t="26560" r="56426" b="54582"/>
          <a:stretch/>
        </p:blipFill>
        <p:spPr>
          <a:xfrm rot="20347229">
            <a:off x="8125865" y="-137128"/>
            <a:ext cx="4724429" cy="1968391"/>
          </a:xfrm>
          <a:prstGeom prst="rect">
            <a:avLst/>
          </a:prstGeom>
        </p:spPr>
      </p:pic>
      <p:pic>
        <p:nvPicPr>
          <p:cNvPr id="13" name="Picture 1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1213968">
            <a:off x="-530128" y="5152571"/>
            <a:ext cx="2946631" cy="2405413"/>
          </a:xfrm>
          <a:prstGeom prst="rect">
            <a:avLst/>
          </a:prstGeom>
        </p:spPr>
      </p:pic>
      <p:pic>
        <p:nvPicPr>
          <p:cNvPr id="14" name="Picture 13"/>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9945929" y="6193922"/>
            <a:ext cx="1718512" cy="451153"/>
          </a:xfrm>
          <a:prstGeom prst="rect">
            <a:avLst/>
          </a:prstGeom>
        </p:spPr>
      </p:pic>
      <p:pic>
        <p:nvPicPr>
          <p:cNvPr id="15" name="Picture 1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75605" y="6034113"/>
            <a:ext cx="944192" cy="770769"/>
          </a:xfrm>
          <a:prstGeom prst="rect">
            <a:avLst/>
          </a:prstGeom>
        </p:spPr>
      </p:pic>
    </p:spTree>
    <p:extLst>
      <p:ext uri="{BB962C8B-B14F-4D97-AF65-F5344CB8AC3E}">
        <p14:creationId xmlns:p14="http://schemas.microsoft.com/office/powerpoint/2010/main" val="349735047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800000">
            <a:off x="-37089" y="-38101"/>
            <a:ext cx="12289256" cy="6924675"/>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213968">
            <a:off x="-530128" y="5152571"/>
            <a:ext cx="2946631" cy="2405413"/>
          </a:xfrm>
          <a:prstGeom prst="rect">
            <a:avLst/>
          </a:prstGeom>
        </p:spPr>
      </p:pic>
      <p:sp>
        <p:nvSpPr>
          <p:cNvPr id="8" name="Rounded Rectangle 7"/>
          <p:cNvSpPr/>
          <p:nvPr/>
        </p:nvSpPr>
        <p:spPr>
          <a:xfrm>
            <a:off x="658813" y="2542768"/>
            <a:ext cx="10873385" cy="3227005"/>
          </a:xfrm>
          <a:prstGeom prst="roundRect">
            <a:avLst>
              <a:gd name="adj" fmla="val 12361"/>
            </a:avLst>
          </a:prstGeom>
          <a:solidFill>
            <a:srgbClr val="22474C"/>
          </a:solidFill>
          <a:ln>
            <a:noFill/>
          </a:ln>
          <a:effectLst>
            <a:outerShdw blurRad="558800" sx="102000" sy="102000" algn="ctr"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p:cNvSpPr>
            <a:spLocks noGrp="1"/>
          </p:cNvSpPr>
          <p:nvPr>
            <p:ph idx="1"/>
          </p:nvPr>
        </p:nvSpPr>
        <p:spPr>
          <a:xfrm>
            <a:off x="952339" y="2849957"/>
            <a:ext cx="10221427" cy="2879672"/>
          </a:xfrm>
        </p:spPr>
        <p:txBody>
          <a:bodyPr>
            <a:normAutofit lnSpcReduction="10000"/>
          </a:bodyPr>
          <a:lstStyle/>
          <a:p>
            <a:pPr marL="0" indent="0">
              <a:spcAft>
                <a:spcPts val="1200"/>
              </a:spcAft>
              <a:buNone/>
            </a:pPr>
            <a:r>
              <a:rPr lang="en-GB" sz="1800" b="1" spc="30" dirty="0">
                <a:solidFill>
                  <a:schemeClr val="bg1"/>
                </a:solidFill>
              </a:rPr>
              <a:t>Directive 2010/63/EU </a:t>
            </a:r>
            <a:r>
              <a:rPr lang="en-GB" sz="1800" spc="30" dirty="0">
                <a:solidFill>
                  <a:schemeClr val="bg1"/>
                </a:solidFill>
              </a:rPr>
              <a:t>concerns the protection of animals used for scientific purposes. This is undertaken through </a:t>
            </a:r>
            <a:r>
              <a:rPr lang="en-GB" sz="1800" spc="30" dirty="0" smtClean="0">
                <a:solidFill>
                  <a:schemeClr val="bg1"/>
                </a:solidFill>
              </a:rPr>
              <a:t>application of the </a:t>
            </a:r>
            <a:r>
              <a:rPr lang="en-GB" sz="1800" spc="30" dirty="0">
                <a:solidFill>
                  <a:schemeClr val="bg1"/>
                </a:solidFill>
              </a:rPr>
              <a:t>Three </a:t>
            </a:r>
            <a:r>
              <a:rPr lang="en-GB" sz="1800" spc="30" dirty="0" err="1">
                <a:solidFill>
                  <a:schemeClr val="bg1"/>
                </a:solidFill>
              </a:rPr>
              <a:t>Rs</a:t>
            </a:r>
            <a:r>
              <a:rPr lang="en-GB" sz="1800" spc="30" dirty="0">
                <a:solidFill>
                  <a:schemeClr val="bg1"/>
                </a:solidFill>
              </a:rPr>
              <a:t> and a </a:t>
            </a:r>
            <a:r>
              <a:rPr lang="en-GB" sz="1800" spc="30" dirty="0" smtClean="0">
                <a:solidFill>
                  <a:schemeClr val="bg1"/>
                </a:solidFill>
              </a:rPr>
              <a:t>carefully structured set </a:t>
            </a:r>
            <a:r>
              <a:rPr lang="en-GB" sz="1800" spc="30" dirty="0">
                <a:solidFill>
                  <a:schemeClr val="bg1"/>
                </a:solidFill>
              </a:rPr>
              <a:t>of processes and actions</a:t>
            </a:r>
          </a:p>
          <a:p>
            <a:pPr marL="0" indent="0">
              <a:spcAft>
                <a:spcPts val="1200"/>
              </a:spcAft>
              <a:buNone/>
            </a:pPr>
            <a:r>
              <a:rPr lang="en-GB" sz="1800" spc="30" dirty="0" smtClean="0">
                <a:solidFill>
                  <a:schemeClr val="bg1"/>
                </a:solidFill>
              </a:rPr>
              <a:t>Article </a:t>
            </a:r>
            <a:r>
              <a:rPr lang="en-GB" sz="1800" spc="30" dirty="0">
                <a:solidFill>
                  <a:schemeClr val="bg1"/>
                </a:solidFill>
              </a:rPr>
              <a:t>1 defines the subject matter and scope including animals not previously covered by EU legislation:</a:t>
            </a:r>
            <a:endParaRPr lang="en-GB" sz="1800" b="1" i="1" spc="30" dirty="0">
              <a:solidFill>
                <a:schemeClr val="bg1"/>
              </a:solidFill>
            </a:endParaRPr>
          </a:p>
          <a:p>
            <a:pPr marL="266700" indent="0">
              <a:lnSpc>
                <a:spcPct val="110000"/>
              </a:lnSpc>
              <a:spcAft>
                <a:spcPts val="1200"/>
              </a:spcAft>
              <a:buNone/>
            </a:pPr>
            <a:r>
              <a:rPr lang="en-US" sz="1800" spc="30" dirty="0">
                <a:solidFill>
                  <a:schemeClr val="bg1"/>
                </a:solidFill>
              </a:rPr>
              <a:t>It lays down rules for the protection of animals, including </a:t>
            </a:r>
            <a:r>
              <a:rPr lang="en-US" sz="1800" spc="30" dirty="0" err="1">
                <a:solidFill>
                  <a:schemeClr val="bg1"/>
                </a:solidFill>
              </a:rPr>
              <a:t>foetuses</a:t>
            </a:r>
            <a:r>
              <a:rPr lang="en-US" sz="1800" spc="30" dirty="0">
                <a:solidFill>
                  <a:schemeClr val="bg1"/>
                </a:solidFill>
              </a:rPr>
              <a:t> of mammalian species in their last trimester of development and cephalopods (squid, octopus), for the purposes of</a:t>
            </a:r>
            <a:r>
              <a:rPr lang="en-US" sz="1800" b="1" spc="30" dirty="0">
                <a:solidFill>
                  <a:schemeClr val="bg1"/>
                </a:solidFill>
              </a:rPr>
              <a:t> research, regulatory testing, higher education and training</a:t>
            </a:r>
            <a:r>
              <a:rPr lang="en-US" sz="1800" spc="30" dirty="0">
                <a:solidFill>
                  <a:schemeClr val="bg1"/>
                </a:solidFill>
              </a:rPr>
              <a:t>.</a:t>
            </a:r>
          </a:p>
          <a:p>
            <a:pPr marL="266700" indent="0">
              <a:lnSpc>
                <a:spcPct val="110000"/>
              </a:lnSpc>
              <a:spcAft>
                <a:spcPts val="1200"/>
              </a:spcAft>
              <a:buNone/>
            </a:pPr>
            <a:endParaRPr lang="en-GB" sz="1800" spc="30" dirty="0">
              <a:solidFill>
                <a:schemeClr val="bg1"/>
              </a:solidFill>
            </a:endParaRPr>
          </a:p>
        </p:txBody>
      </p:sp>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3317" y="422289"/>
            <a:ext cx="1206561" cy="1173878"/>
          </a:xfrm>
          <a:prstGeom prst="rect">
            <a:avLst/>
          </a:prstGeom>
        </p:spPr>
      </p:pic>
      <p:sp>
        <p:nvSpPr>
          <p:cNvPr id="14" name="Title 1"/>
          <p:cNvSpPr txBox="1">
            <a:spLocks/>
          </p:cNvSpPr>
          <p:nvPr/>
        </p:nvSpPr>
        <p:spPr>
          <a:xfrm>
            <a:off x="1621836" y="271397"/>
            <a:ext cx="10007991" cy="185439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r>
              <a:rPr lang="en-GB" sz="5400" spc="100" dirty="0">
                <a:solidFill>
                  <a:schemeClr val="bg1"/>
                </a:solidFill>
              </a:rPr>
              <a:t>Directive 2010/63/EU</a:t>
            </a:r>
            <a:br>
              <a:rPr lang="en-GB" sz="5400" spc="100" dirty="0">
                <a:solidFill>
                  <a:schemeClr val="bg1"/>
                </a:solidFill>
              </a:rPr>
            </a:br>
            <a:r>
              <a:rPr lang="en-GB" sz="2600" spc="100" dirty="0" smtClean="0">
                <a:solidFill>
                  <a:schemeClr val="bg1"/>
                </a:solidFill>
              </a:rPr>
              <a:t>protection of animals used for scientific purposes:</a:t>
            </a:r>
          </a:p>
          <a:p>
            <a:r>
              <a:rPr lang="it-IT" sz="2600" i="1" spc="100" dirty="0" err="1" smtClean="0">
                <a:solidFill>
                  <a:schemeClr val="bg1"/>
                </a:solidFill>
              </a:rPr>
              <a:t>subject</a:t>
            </a:r>
            <a:r>
              <a:rPr lang="it-IT" sz="2600" i="1" spc="100" dirty="0" smtClean="0">
                <a:solidFill>
                  <a:schemeClr val="bg1"/>
                </a:solidFill>
              </a:rPr>
              <a:t> </a:t>
            </a:r>
            <a:r>
              <a:rPr lang="it-IT" sz="2600" i="1" spc="100" dirty="0" err="1" smtClean="0">
                <a:solidFill>
                  <a:schemeClr val="bg1"/>
                </a:solidFill>
              </a:rPr>
              <a:t>matter</a:t>
            </a:r>
            <a:r>
              <a:rPr lang="it-IT" sz="2600" i="1" spc="100" dirty="0" smtClean="0">
                <a:solidFill>
                  <a:schemeClr val="bg1"/>
                </a:solidFill>
              </a:rPr>
              <a:t> &amp; scope, </a:t>
            </a:r>
            <a:r>
              <a:rPr lang="it-IT" sz="2600" i="1" spc="100" dirty="0" err="1" smtClean="0">
                <a:solidFill>
                  <a:schemeClr val="bg1"/>
                </a:solidFill>
              </a:rPr>
              <a:t>definitions</a:t>
            </a:r>
            <a:r>
              <a:rPr lang="it-IT" sz="2600" i="1" spc="100" dirty="0" smtClean="0">
                <a:solidFill>
                  <a:schemeClr val="bg1"/>
                </a:solidFill>
              </a:rPr>
              <a:t> &amp; </a:t>
            </a:r>
            <a:r>
              <a:rPr lang="it-IT" sz="2600" i="1" spc="100" dirty="0" err="1" smtClean="0">
                <a:solidFill>
                  <a:schemeClr val="bg1"/>
                </a:solidFill>
              </a:rPr>
              <a:t>requirements</a:t>
            </a:r>
            <a:endParaRPr lang="en-GB" sz="2600" i="1" spc="100" dirty="0">
              <a:solidFill>
                <a:schemeClr val="bg1"/>
              </a:solidFill>
            </a:endParaRPr>
          </a:p>
        </p:txBody>
      </p:sp>
      <p:pic>
        <p:nvPicPr>
          <p:cNvPr id="17" name="Picture 1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393257" y="705004"/>
            <a:ext cx="1138941" cy="1611050"/>
          </a:xfrm>
          <a:prstGeom prst="rect">
            <a:avLst/>
          </a:prstGeom>
          <a:effectLst>
            <a:outerShdw blurRad="1270000" dir="5400000" algn="ctr" rotWithShape="0">
              <a:srgbClr val="000000">
                <a:alpha val="30000"/>
              </a:srgbClr>
            </a:outerShdw>
          </a:effectLst>
        </p:spPr>
      </p:pic>
      <p:pic>
        <p:nvPicPr>
          <p:cNvPr id="9" name="Picture 8"/>
          <p:cNvPicPr>
            <a:picLocks noChangeAspect="1"/>
          </p:cNvPicPr>
          <p:nvPr/>
        </p:nvPicPr>
        <p:blipFill rotWithShape="1">
          <a:blip r:embed="rId7">
            <a:extLst>
              <a:ext uri="{28A0092B-C50C-407E-A947-70E740481C1C}">
                <a14:useLocalDpi xmlns:a14="http://schemas.microsoft.com/office/drawing/2010/main" val="0"/>
              </a:ext>
            </a:extLst>
          </a:blip>
          <a:srcRect l="288" t="26560" r="56426" b="54582"/>
          <a:stretch/>
        </p:blipFill>
        <p:spPr>
          <a:xfrm rot="20347229">
            <a:off x="8125865" y="-137128"/>
            <a:ext cx="4724429" cy="1968391"/>
          </a:xfrm>
          <a:prstGeom prst="rect">
            <a:avLst/>
          </a:prstGeom>
        </p:spPr>
      </p:pic>
      <p:pic>
        <p:nvPicPr>
          <p:cNvPr id="12" name="Picture 11"/>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9945929" y="6193922"/>
            <a:ext cx="1718512" cy="451153"/>
          </a:xfrm>
          <a:prstGeom prst="rect">
            <a:avLst/>
          </a:prstGeom>
        </p:spPr>
      </p:pic>
    </p:spTree>
    <p:extLst>
      <p:ext uri="{BB962C8B-B14F-4D97-AF65-F5344CB8AC3E}">
        <p14:creationId xmlns:p14="http://schemas.microsoft.com/office/powerpoint/2010/main" val="122489309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800000">
            <a:off x="-37089" y="-38101"/>
            <a:ext cx="12289256" cy="6924675"/>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213968">
            <a:off x="-530128" y="5152571"/>
            <a:ext cx="2946631" cy="2405413"/>
          </a:xfrm>
          <a:prstGeom prst="rect">
            <a:avLst/>
          </a:prstGeom>
        </p:spPr>
      </p:pic>
      <p:sp>
        <p:nvSpPr>
          <p:cNvPr id="8" name="Rounded Rectangle 7"/>
          <p:cNvSpPr/>
          <p:nvPr/>
        </p:nvSpPr>
        <p:spPr>
          <a:xfrm>
            <a:off x="658813" y="2542769"/>
            <a:ext cx="10873385" cy="3057932"/>
          </a:xfrm>
          <a:prstGeom prst="roundRect">
            <a:avLst>
              <a:gd name="adj" fmla="val 12361"/>
            </a:avLst>
          </a:prstGeom>
          <a:solidFill>
            <a:srgbClr val="22474C"/>
          </a:solidFill>
          <a:ln>
            <a:noFill/>
          </a:ln>
          <a:effectLst>
            <a:outerShdw blurRad="558800" sx="102000" sy="102000" algn="ctr"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p:cNvSpPr>
            <a:spLocks noGrp="1"/>
          </p:cNvSpPr>
          <p:nvPr>
            <p:ph idx="1"/>
          </p:nvPr>
        </p:nvSpPr>
        <p:spPr>
          <a:xfrm>
            <a:off x="952339" y="2849957"/>
            <a:ext cx="10221427" cy="2879672"/>
          </a:xfrm>
        </p:spPr>
        <p:txBody>
          <a:bodyPr>
            <a:normAutofit/>
          </a:bodyPr>
          <a:lstStyle/>
          <a:p>
            <a:pPr marL="0" indent="0">
              <a:spcAft>
                <a:spcPts val="1200"/>
              </a:spcAft>
              <a:buNone/>
            </a:pPr>
            <a:r>
              <a:rPr lang="en-GB" sz="1800" spc="30" dirty="0" smtClean="0">
                <a:solidFill>
                  <a:schemeClr val="bg1"/>
                </a:solidFill>
              </a:rPr>
              <a:t>Article </a:t>
            </a:r>
            <a:r>
              <a:rPr lang="en-GB" sz="1800" spc="30" dirty="0">
                <a:solidFill>
                  <a:schemeClr val="bg1"/>
                </a:solidFill>
              </a:rPr>
              <a:t>3 defines a procedure performed on an animal:</a:t>
            </a:r>
            <a:endParaRPr lang="en-GB" sz="1800" b="1" i="1" spc="30" dirty="0">
              <a:solidFill>
                <a:schemeClr val="bg1"/>
              </a:solidFill>
            </a:endParaRPr>
          </a:p>
          <a:p>
            <a:pPr marL="266700" indent="0">
              <a:lnSpc>
                <a:spcPct val="110000"/>
              </a:lnSpc>
              <a:spcAft>
                <a:spcPts val="1200"/>
              </a:spcAft>
              <a:buNone/>
            </a:pPr>
            <a:r>
              <a:rPr lang="en-GB" sz="1800" b="1" i="1" spc="30" dirty="0">
                <a:solidFill>
                  <a:schemeClr val="bg1"/>
                </a:solidFill>
              </a:rPr>
              <a:t>“procedure means any use, invasive or non-invasive, of an animal for experimental or other scientific purposes, with known or unknown outcome, or educational purposes, which may cause the animal a level of pain, suffering, distress or lasting harm equivalent to, or higher than, that caused by the introduction of a needle in accordance with good veterinary practice” </a:t>
            </a:r>
          </a:p>
          <a:p>
            <a:pPr marL="0" indent="0">
              <a:spcAft>
                <a:spcPts val="1200"/>
              </a:spcAft>
              <a:buNone/>
            </a:pPr>
            <a:endParaRPr lang="en-GB" sz="1800" b="1" i="1" spc="30" dirty="0">
              <a:solidFill>
                <a:schemeClr val="bg1"/>
              </a:solidFill>
            </a:endParaRPr>
          </a:p>
        </p:txBody>
      </p:sp>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3317" y="422289"/>
            <a:ext cx="1206561" cy="1173878"/>
          </a:xfrm>
          <a:prstGeom prst="rect">
            <a:avLst/>
          </a:prstGeom>
        </p:spPr>
      </p:pic>
      <p:sp>
        <p:nvSpPr>
          <p:cNvPr id="14" name="Title 1"/>
          <p:cNvSpPr txBox="1">
            <a:spLocks/>
          </p:cNvSpPr>
          <p:nvPr/>
        </p:nvSpPr>
        <p:spPr>
          <a:xfrm>
            <a:off x="1621836" y="271397"/>
            <a:ext cx="10007991" cy="185439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r>
              <a:rPr lang="en-GB" sz="5400" spc="100" dirty="0">
                <a:solidFill>
                  <a:schemeClr val="bg1"/>
                </a:solidFill>
              </a:rPr>
              <a:t>Directive 2010/63/EU</a:t>
            </a:r>
            <a:br>
              <a:rPr lang="en-GB" sz="5400" spc="100" dirty="0">
                <a:solidFill>
                  <a:schemeClr val="bg1"/>
                </a:solidFill>
              </a:rPr>
            </a:br>
            <a:r>
              <a:rPr lang="en-GB" sz="2600" spc="100" dirty="0">
                <a:solidFill>
                  <a:schemeClr val="bg1"/>
                </a:solidFill>
              </a:rPr>
              <a:t>protection of animals used for scientific </a:t>
            </a:r>
            <a:r>
              <a:rPr lang="en-GB" sz="2600" spc="100" dirty="0" smtClean="0">
                <a:solidFill>
                  <a:schemeClr val="bg1"/>
                </a:solidFill>
              </a:rPr>
              <a:t>purposes</a:t>
            </a:r>
          </a:p>
          <a:p>
            <a:r>
              <a:rPr lang="it-IT" sz="2600" i="1" spc="100" dirty="0" err="1">
                <a:solidFill>
                  <a:schemeClr val="bg1"/>
                </a:solidFill>
              </a:rPr>
              <a:t>subject</a:t>
            </a:r>
            <a:r>
              <a:rPr lang="it-IT" sz="2600" i="1" spc="100" dirty="0">
                <a:solidFill>
                  <a:schemeClr val="bg1"/>
                </a:solidFill>
              </a:rPr>
              <a:t> </a:t>
            </a:r>
            <a:r>
              <a:rPr lang="it-IT" sz="2600" i="1" spc="100" dirty="0" err="1">
                <a:solidFill>
                  <a:schemeClr val="bg1"/>
                </a:solidFill>
              </a:rPr>
              <a:t>matter</a:t>
            </a:r>
            <a:r>
              <a:rPr lang="it-IT" sz="2600" i="1" spc="100" dirty="0">
                <a:solidFill>
                  <a:schemeClr val="bg1"/>
                </a:solidFill>
              </a:rPr>
              <a:t> </a:t>
            </a:r>
            <a:r>
              <a:rPr lang="it-IT" sz="2600" i="1" spc="100" dirty="0" smtClean="0">
                <a:solidFill>
                  <a:schemeClr val="bg1"/>
                </a:solidFill>
              </a:rPr>
              <a:t>&amp; scope, </a:t>
            </a:r>
            <a:r>
              <a:rPr lang="it-IT" sz="2600" i="1" spc="100" dirty="0" err="1">
                <a:solidFill>
                  <a:schemeClr val="bg1"/>
                </a:solidFill>
              </a:rPr>
              <a:t>definitions</a:t>
            </a:r>
            <a:r>
              <a:rPr lang="it-IT" sz="2600" i="1" spc="100" dirty="0">
                <a:solidFill>
                  <a:schemeClr val="bg1"/>
                </a:solidFill>
              </a:rPr>
              <a:t> &amp; </a:t>
            </a:r>
            <a:r>
              <a:rPr lang="it-IT" sz="2600" i="1" spc="100" dirty="0" err="1">
                <a:solidFill>
                  <a:schemeClr val="bg1"/>
                </a:solidFill>
              </a:rPr>
              <a:t>requirements</a:t>
            </a:r>
            <a:endParaRPr lang="en-GB" sz="2600" i="1" spc="100" dirty="0">
              <a:solidFill>
                <a:schemeClr val="bg1"/>
              </a:solidFill>
            </a:endParaRPr>
          </a:p>
          <a:p>
            <a:endParaRPr lang="en-GB" sz="2600" spc="100" dirty="0">
              <a:solidFill>
                <a:schemeClr val="bg1"/>
              </a:solidFill>
            </a:endParaRPr>
          </a:p>
        </p:txBody>
      </p:sp>
      <p:pic>
        <p:nvPicPr>
          <p:cNvPr id="17" name="Picture 1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393257" y="705004"/>
            <a:ext cx="1138941" cy="1611050"/>
          </a:xfrm>
          <a:prstGeom prst="rect">
            <a:avLst/>
          </a:prstGeom>
          <a:effectLst>
            <a:outerShdw blurRad="1270000" dir="5400000" algn="ctr" rotWithShape="0">
              <a:srgbClr val="000000">
                <a:alpha val="30000"/>
              </a:srgbClr>
            </a:outerShdw>
          </a:effectLst>
        </p:spPr>
      </p:pic>
      <p:pic>
        <p:nvPicPr>
          <p:cNvPr id="9" name="Picture 8"/>
          <p:cNvPicPr>
            <a:picLocks noChangeAspect="1"/>
          </p:cNvPicPr>
          <p:nvPr/>
        </p:nvPicPr>
        <p:blipFill rotWithShape="1">
          <a:blip r:embed="rId7">
            <a:extLst>
              <a:ext uri="{28A0092B-C50C-407E-A947-70E740481C1C}">
                <a14:useLocalDpi xmlns:a14="http://schemas.microsoft.com/office/drawing/2010/main" val="0"/>
              </a:ext>
            </a:extLst>
          </a:blip>
          <a:srcRect l="288" t="26560" r="56426" b="54582"/>
          <a:stretch/>
        </p:blipFill>
        <p:spPr>
          <a:xfrm rot="20347229">
            <a:off x="8125865" y="-137128"/>
            <a:ext cx="4724429" cy="1968391"/>
          </a:xfrm>
          <a:prstGeom prst="rect">
            <a:avLst/>
          </a:prstGeom>
        </p:spPr>
      </p:pic>
      <p:pic>
        <p:nvPicPr>
          <p:cNvPr id="12" name="Picture 11"/>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9945929" y="6193922"/>
            <a:ext cx="1718512" cy="451153"/>
          </a:xfrm>
          <a:prstGeom prst="rect">
            <a:avLst/>
          </a:prstGeom>
        </p:spPr>
      </p:pic>
    </p:spTree>
    <p:extLst>
      <p:ext uri="{BB962C8B-B14F-4D97-AF65-F5344CB8AC3E}">
        <p14:creationId xmlns:p14="http://schemas.microsoft.com/office/powerpoint/2010/main" val="201325376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800000">
            <a:off x="-37089" y="-38101"/>
            <a:ext cx="12289256" cy="6924675"/>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213968">
            <a:off x="-530128" y="5152571"/>
            <a:ext cx="2946631" cy="2405413"/>
          </a:xfrm>
          <a:prstGeom prst="rect">
            <a:avLst/>
          </a:prstGeom>
        </p:spPr>
      </p:pic>
      <p:sp>
        <p:nvSpPr>
          <p:cNvPr id="8" name="Rounded Rectangle 7"/>
          <p:cNvSpPr/>
          <p:nvPr/>
        </p:nvSpPr>
        <p:spPr>
          <a:xfrm>
            <a:off x="658813" y="2542768"/>
            <a:ext cx="10873385" cy="3227005"/>
          </a:xfrm>
          <a:prstGeom prst="roundRect">
            <a:avLst>
              <a:gd name="adj" fmla="val 12361"/>
            </a:avLst>
          </a:prstGeom>
          <a:solidFill>
            <a:srgbClr val="22474C"/>
          </a:solidFill>
          <a:ln>
            <a:noFill/>
          </a:ln>
          <a:effectLst>
            <a:outerShdw blurRad="558800" sx="102000" sy="102000" algn="ctr"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p:cNvSpPr>
            <a:spLocks noGrp="1"/>
          </p:cNvSpPr>
          <p:nvPr>
            <p:ph idx="1"/>
          </p:nvPr>
        </p:nvSpPr>
        <p:spPr>
          <a:xfrm>
            <a:off x="952339" y="2849957"/>
            <a:ext cx="10221427" cy="2879672"/>
          </a:xfrm>
        </p:spPr>
        <p:txBody>
          <a:bodyPr>
            <a:normAutofit/>
          </a:bodyPr>
          <a:lstStyle/>
          <a:p>
            <a:pPr marL="0" indent="0">
              <a:spcAft>
                <a:spcPts val="1200"/>
              </a:spcAft>
              <a:buNone/>
            </a:pPr>
            <a:r>
              <a:rPr lang="en-GB" sz="1800" b="1" spc="30" dirty="0" smtClean="0">
                <a:solidFill>
                  <a:schemeClr val="bg1"/>
                </a:solidFill>
              </a:rPr>
              <a:t>The Directive </a:t>
            </a:r>
            <a:r>
              <a:rPr lang="en-GB" sz="1800" spc="30" dirty="0" smtClean="0">
                <a:solidFill>
                  <a:schemeClr val="bg1"/>
                </a:solidFill>
              </a:rPr>
              <a:t>sets </a:t>
            </a:r>
            <a:r>
              <a:rPr lang="en-GB" sz="1800" spc="30" dirty="0">
                <a:solidFill>
                  <a:schemeClr val="bg1"/>
                </a:solidFill>
              </a:rPr>
              <a:t>objectives to be achieved by </a:t>
            </a:r>
            <a:r>
              <a:rPr lang="en-GB" sz="1800" spc="30" dirty="0" smtClean="0">
                <a:solidFill>
                  <a:schemeClr val="bg1"/>
                </a:solidFill>
              </a:rPr>
              <a:t>all EU Member </a:t>
            </a:r>
            <a:r>
              <a:rPr lang="en-GB" sz="1800" spc="30" dirty="0">
                <a:solidFill>
                  <a:schemeClr val="bg1"/>
                </a:solidFill>
              </a:rPr>
              <a:t>States through adopting national legislation</a:t>
            </a:r>
            <a:endParaRPr lang="en-GB" sz="1800" b="1" i="1" spc="30" dirty="0">
              <a:solidFill>
                <a:schemeClr val="bg1"/>
              </a:solidFill>
            </a:endParaRPr>
          </a:p>
          <a:p>
            <a:pPr marL="266700" indent="0">
              <a:lnSpc>
                <a:spcPct val="110000"/>
              </a:lnSpc>
              <a:spcAft>
                <a:spcPts val="1200"/>
              </a:spcAft>
              <a:buNone/>
            </a:pPr>
            <a:r>
              <a:rPr lang="en-US" sz="1800" b="1" i="1" spc="30" dirty="0">
                <a:solidFill>
                  <a:schemeClr val="bg1"/>
                </a:solidFill>
              </a:rPr>
              <a:t>“For a directive to take effect at national level, EU countries must adopt a law to transpose it. This national measure must achieve the objectives set by the directive. National authorities must communicate these measures to the European Commission. Transposition must take place by the deadline set when the directive is adopted (generally within </a:t>
            </a:r>
            <a:r>
              <a:rPr lang="en-US" sz="1800" b="1" i="1" spc="30" dirty="0" smtClean="0">
                <a:solidFill>
                  <a:schemeClr val="bg1"/>
                </a:solidFill>
              </a:rPr>
              <a:t>two </a:t>
            </a:r>
            <a:r>
              <a:rPr lang="en-US" sz="1800" b="1" i="1" spc="30" dirty="0">
                <a:solidFill>
                  <a:schemeClr val="bg1"/>
                </a:solidFill>
              </a:rPr>
              <a:t>years)”.</a:t>
            </a:r>
          </a:p>
          <a:p>
            <a:pPr marL="0" indent="0">
              <a:spcAft>
                <a:spcPts val="1200"/>
              </a:spcAft>
              <a:buNone/>
            </a:pPr>
            <a:endParaRPr lang="en-GB" sz="1800" b="1" i="1" spc="30" dirty="0">
              <a:solidFill>
                <a:schemeClr val="bg1"/>
              </a:solidFill>
            </a:endParaRPr>
          </a:p>
        </p:txBody>
      </p:sp>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3317" y="422289"/>
            <a:ext cx="1206561" cy="1173878"/>
          </a:xfrm>
          <a:prstGeom prst="rect">
            <a:avLst/>
          </a:prstGeom>
        </p:spPr>
      </p:pic>
      <p:sp>
        <p:nvSpPr>
          <p:cNvPr id="14" name="Title 1"/>
          <p:cNvSpPr txBox="1">
            <a:spLocks/>
          </p:cNvSpPr>
          <p:nvPr/>
        </p:nvSpPr>
        <p:spPr>
          <a:xfrm>
            <a:off x="1621836" y="271397"/>
            <a:ext cx="10007991" cy="185439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r>
              <a:rPr lang="en-GB" sz="5400" spc="100" dirty="0">
                <a:solidFill>
                  <a:schemeClr val="bg1"/>
                </a:solidFill>
              </a:rPr>
              <a:t>Directive 2010/63/EU</a:t>
            </a:r>
            <a:br>
              <a:rPr lang="en-GB" sz="5400" spc="100" dirty="0">
                <a:solidFill>
                  <a:schemeClr val="bg1"/>
                </a:solidFill>
              </a:rPr>
            </a:br>
            <a:r>
              <a:rPr lang="en-GB" sz="2600" spc="100" dirty="0" smtClean="0">
                <a:solidFill>
                  <a:schemeClr val="bg1"/>
                </a:solidFill>
              </a:rPr>
              <a:t>Why an EU directive?</a:t>
            </a:r>
            <a:endParaRPr lang="en-GB" sz="2600" spc="100" dirty="0">
              <a:solidFill>
                <a:schemeClr val="bg1"/>
              </a:solidFill>
            </a:endParaRPr>
          </a:p>
        </p:txBody>
      </p:sp>
      <p:pic>
        <p:nvPicPr>
          <p:cNvPr id="17" name="Picture 1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393257" y="705004"/>
            <a:ext cx="1138941" cy="1611050"/>
          </a:xfrm>
          <a:prstGeom prst="rect">
            <a:avLst/>
          </a:prstGeom>
          <a:effectLst>
            <a:outerShdw blurRad="1270000" dir="5400000" algn="ctr" rotWithShape="0">
              <a:srgbClr val="000000">
                <a:alpha val="30000"/>
              </a:srgbClr>
            </a:outerShdw>
          </a:effectLst>
        </p:spPr>
      </p:pic>
      <p:pic>
        <p:nvPicPr>
          <p:cNvPr id="9" name="Picture 8"/>
          <p:cNvPicPr>
            <a:picLocks noChangeAspect="1"/>
          </p:cNvPicPr>
          <p:nvPr/>
        </p:nvPicPr>
        <p:blipFill rotWithShape="1">
          <a:blip r:embed="rId7">
            <a:extLst>
              <a:ext uri="{28A0092B-C50C-407E-A947-70E740481C1C}">
                <a14:useLocalDpi xmlns:a14="http://schemas.microsoft.com/office/drawing/2010/main" val="0"/>
              </a:ext>
            </a:extLst>
          </a:blip>
          <a:srcRect l="288" t="26560" r="56426" b="54582"/>
          <a:stretch/>
        </p:blipFill>
        <p:spPr>
          <a:xfrm rot="20347229">
            <a:off x="8125865" y="-137128"/>
            <a:ext cx="4724429" cy="1968391"/>
          </a:xfrm>
          <a:prstGeom prst="rect">
            <a:avLst/>
          </a:prstGeom>
        </p:spPr>
      </p:pic>
      <p:pic>
        <p:nvPicPr>
          <p:cNvPr id="12" name="Picture 11"/>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9945929" y="6193922"/>
            <a:ext cx="1718512" cy="451153"/>
          </a:xfrm>
          <a:prstGeom prst="rect">
            <a:avLst/>
          </a:prstGeom>
        </p:spPr>
      </p:pic>
    </p:spTree>
    <p:extLst>
      <p:ext uri="{BB962C8B-B14F-4D97-AF65-F5344CB8AC3E}">
        <p14:creationId xmlns:p14="http://schemas.microsoft.com/office/powerpoint/2010/main" val="226657512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800000">
            <a:off x="-39190" y="-28020"/>
            <a:ext cx="12267021" cy="6912146"/>
          </a:xfrm>
          <a:prstGeom prst="rect">
            <a:avLst/>
          </a:prstGeom>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a:off x="6272548" y="2984768"/>
            <a:ext cx="2270657" cy="1290490"/>
          </a:xfrm>
          <a:prstGeom prst="rect">
            <a:avLst/>
          </a:prstGeom>
        </p:spPr>
      </p:pic>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501449" y="1596167"/>
            <a:ext cx="2972683" cy="4204908"/>
          </a:xfrm>
          <a:prstGeom prst="rect">
            <a:avLst/>
          </a:prstGeom>
          <a:effectLst>
            <a:outerShdw blurRad="1270000" dir="5400000" algn="ctr" rotWithShape="0">
              <a:srgbClr val="000000">
                <a:alpha val="30000"/>
              </a:srgbClr>
            </a:outerShdw>
          </a:effectLst>
        </p:spPr>
      </p:pic>
      <p:sp>
        <p:nvSpPr>
          <p:cNvPr id="16" name="Rounded Rectangle 15"/>
          <p:cNvSpPr/>
          <p:nvPr/>
        </p:nvSpPr>
        <p:spPr>
          <a:xfrm>
            <a:off x="483317" y="2125791"/>
            <a:ext cx="6298483" cy="3309381"/>
          </a:xfrm>
          <a:prstGeom prst="roundRect">
            <a:avLst>
              <a:gd name="adj" fmla="val 18054"/>
            </a:avLst>
          </a:prstGeom>
          <a:solidFill>
            <a:srgbClr val="22474C"/>
          </a:solidFill>
          <a:ln>
            <a:noFill/>
          </a:ln>
          <a:effectLst>
            <a:outerShdw blurRad="558800" sx="102000" sy="102000" algn="ctr"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itle 1"/>
          <p:cNvSpPr txBox="1">
            <a:spLocks/>
          </p:cNvSpPr>
          <p:nvPr/>
        </p:nvSpPr>
        <p:spPr>
          <a:xfrm>
            <a:off x="1621836" y="271397"/>
            <a:ext cx="10007991" cy="185439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r>
              <a:rPr lang="en-GB" sz="5400" spc="100" dirty="0">
                <a:solidFill>
                  <a:schemeClr val="bg1"/>
                </a:solidFill>
              </a:rPr>
              <a:t>Directive 2010/63/EU</a:t>
            </a:r>
            <a:br>
              <a:rPr lang="en-GB" sz="5400" spc="100" dirty="0">
                <a:solidFill>
                  <a:schemeClr val="bg1"/>
                </a:solidFill>
              </a:rPr>
            </a:br>
            <a:r>
              <a:rPr lang="en-GB" sz="2600" spc="100" dirty="0">
                <a:solidFill>
                  <a:schemeClr val="bg1"/>
                </a:solidFill>
              </a:rPr>
              <a:t>and the Three </a:t>
            </a:r>
            <a:r>
              <a:rPr lang="en-GB" sz="2600" spc="100" dirty="0" err="1">
                <a:solidFill>
                  <a:schemeClr val="bg1"/>
                </a:solidFill>
              </a:rPr>
              <a:t>Rs</a:t>
            </a:r>
            <a:endParaRPr lang="en-GB" sz="2600" spc="100" dirty="0">
              <a:solidFill>
                <a:schemeClr val="bg1"/>
              </a:solidFill>
            </a:endParaRPr>
          </a:p>
        </p:txBody>
      </p:sp>
      <p:sp>
        <p:nvSpPr>
          <p:cNvPr id="3" name="Content Placeholder 2"/>
          <p:cNvSpPr>
            <a:spLocks noGrp="1"/>
          </p:cNvSpPr>
          <p:nvPr>
            <p:ph idx="1"/>
          </p:nvPr>
        </p:nvSpPr>
        <p:spPr>
          <a:xfrm>
            <a:off x="960796" y="2316408"/>
            <a:ext cx="5579152" cy="3118765"/>
          </a:xfrm>
        </p:spPr>
        <p:txBody>
          <a:bodyPr>
            <a:normAutofit/>
          </a:bodyPr>
          <a:lstStyle/>
          <a:p>
            <a:pPr marL="0" indent="0">
              <a:spcAft>
                <a:spcPts val="1200"/>
              </a:spcAft>
              <a:buNone/>
            </a:pPr>
            <a:r>
              <a:rPr lang="en-US" sz="1800" b="1" spc="30" dirty="0">
                <a:solidFill>
                  <a:schemeClr val="bg1"/>
                </a:solidFill>
              </a:rPr>
              <a:t>Directive 2010/63/EU </a:t>
            </a:r>
            <a:r>
              <a:rPr lang="en-US" sz="1800" spc="30" dirty="0">
                <a:solidFill>
                  <a:schemeClr val="bg1"/>
                </a:solidFill>
              </a:rPr>
              <a:t>on the protection of animals used for scientific purposes comprehensively revised the 1986 legislation. It is firmly based on the principle of the </a:t>
            </a:r>
            <a:r>
              <a:rPr lang="en-US" sz="1800" b="1" spc="30" dirty="0">
                <a:solidFill>
                  <a:schemeClr val="bg1"/>
                </a:solidFill>
              </a:rPr>
              <a:t>Three </a:t>
            </a:r>
            <a:r>
              <a:rPr lang="en-US" sz="1800" b="1" spc="30" dirty="0" err="1">
                <a:solidFill>
                  <a:schemeClr val="bg1"/>
                </a:solidFill>
              </a:rPr>
              <a:t>Rs</a:t>
            </a:r>
            <a:r>
              <a:rPr lang="en-US" sz="1800" spc="30" dirty="0">
                <a:solidFill>
                  <a:schemeClr val="bg1"/>
                </a:solidFill>
              </a:rPr>
              <a:t> and explicitly makes compliance to the principle a legal obligation. </a:t>
            </a:r>
          </a:p>
          <a:p>
            <a:pPr marL="0" indent="0">
              <a:spcAft>
                <a:spcPts val="1200"/>
              </a:spcAft>
              <a:buNone/>
            </a:pPr>
            <a:r>
              <a:rPr lang="en-GB" sz="1800" spc="30" dirty="0">
                <a:solidFill>
                  <a:schemeClr val="bg1"/>
                </a:solidFill>
              </a:rPr>
              <a:t>The final goal of Directive 2010/63/EU is:</a:t>
            </a:r>
          </a:p>
          <a:p>
            <a:pPr marL="266700" indent="0">
              <a:spcAft>
                <a:spcPts val="1200"/>
              </a:spcAft>
              <a:buNone/>
            </a:pPr>
            <a:r>
              <a:rPr lang="en-GB" sz="1800" b="1" i="1" spc="30" dirty="0">
                <a:solidFill>
                  <a:schemeClr val="bg1"/>
                </a:solidFill>
              </a:rPr>
              <a:t> </a:t>
            </a:r>
            <a:r>
              <a:rPr lang="en-GB" sz="1800" i="1" spc="30" dirty="0">
                <a:solidFill>
                  <a:schemeClr val="bg1"/>
                </a:solidFill>
              </a:rPr>
              <a:t>“…full </a:t>
            </a:r>
            <a:r>
              <a:rPr lang="en-GB" sz="1800" b="1" i="1" spc="30" dirty="0">
                <a:solidFill>
                  <a:schemeClr val="bg1"/>
                </a:solidFill>
              </a:rPr>
              <a:t>replacement</a:t>
            </a:r>
            <a:r>
              <a:rPr lang="en-GB" sz="1800" i="1" spc="30" dirty="0">
                <a:solidFill>
                  <a:schemeClr val="bg1"/>
                </a:solidFill>
              </a:rPr>
              <a:t> of procedures on live animals for scientific and educational purposes as soon as it is scientifically possible to do so.”</a:t>
            </a:r>
          </a:p>
        </p:txBody>
      </p:sp>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83317" y="422289"/>
            <a:ext cx="1206561" cy="1173878"/>
          </a:xfrm>
          <a:prstGeom prst="rect">
            <a:avLst/>
          </a:prstGeom>
        </p:spPr>
      </p:pic>
      <p:pic>
        <p:nvPicPr>
          <p:cNvPr id="14" name="Picture 13"/>
          <p:cNvPicPr>
            <a:picLocks noChangeAspect="1"/>
          </p:cNvPicPr>
          <p:nvPr/>
        </p:nvPicPr>
        <p:blipFill rotWithShape="1">
          <a:blip r:embed="rId7">
            <a:extLst>
              <a:ext uri="{28A0092B-C50C-407E-A947-70E740481C1C}">
                <a14:useLocalDpi xmlns:a14="http://schemas.microsoft.com/office/drawing/2010/main" val="0"/>
              </a:ext>
            </a:extLst>
          </a:blip>
          <a:srcRect l="17473" b="51487"/>
          <a:stretch/>
        </p:blipFill>
        <p:spPr>
          <a:xfrm>
            <a:off x="-39189" y="4526642"/>
            <a:ext cx="7230821" cy="2357485"/>
          </a:xfrm>
          <a:prstGeom prst="rect">
            <a:avLst/>
          </a:prstGeom>
        </p:spPr>
      </p:pic>
      <p:pic>
        <p:nvPicPr>
          <p:cNvPr id="9" name="Picture 8"/>
          <p:cNvPicPr>
            <a:picLocks noChangeAspect="1"/>
          </p:cNvPicPr>
          <p:nvPr/>
        </p:nvPicPr>
        <p:blipFill rotWithShape="1">
          <a:blip r:embed="rId8">
            <a:extLst>
              <a:ext uri="{28A0092B-C50C-407E-A947-70E740481C1C}">
                <a14:useLocalDpi xmlns:a14="http://schemas.microsoft.com/office/drawing/2010/main" val="0"/>
              </a:ext>
            </a:extLst>
          </a:blip>
          <a:srcRect l="288" t="26560" r="56426" b="54582"/>
          <a:stretch/>
        </p:blipFill>
        <p:spPr>
          <a:xfrm rot="20347229">
            <a:off x="8125865" y="-137128"/>
            <a:ext cx="4724429" cy="1968391"/>
          </a:xfrm>
          <a:prstGeom prst="rect">
            <a:avLst/>
          </a:prstGeom>
        </p:spPr>
      </p:pic>
      <p:pic>
        <p:nvPicPr>
          <p:cNvPr id="11" name="Picture 1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1213968">
            <a:off x="-530128" y="5152571"/>
            <a:ext cx="2946631" cy="2405413"/>
          </a:xfrm>
          <a:prstGeom prst="rect">
            <a:avLst/>
          </a:prstGeom>
        </p:spPr>
      </p:pic>
      <p:pic>
        <p:nvPicPr>
          <p:cNvPr id="13" name="Picture 12"/>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9945929" y="6193922"/>
            <a:ext cx="1718512" cy="451153"/>
          </a:xfrm>
          <a:prstGeom prst="rect">
            <a:avLst/>
          </a:prstGeom>
        </p:spPr>
      </p:pic>
      <p:pic>
        <p:nvPicPr>
          <p:cNvPr id="15" name="Picture 14"/>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75605" y="6034113"/>
            <a:ext cx="944192" cy="770769"/>
          </a:xfrm>
          <a:prstGeom prst="rect">
            <a:avLst/>
          </a:prstGeom>
        </p:spPr>
      </p:pic>
    </p:spTree>
    <p:extLst>
      <p:ext uri="{BB962C8B-B14F-4D97-AF65-F5344CB8AC3E}">
        <p14:creationId xmlns:p14="http://schemas.microsoft.com/office/powerpoint/2010/main" val="139999263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800000">
            <a:off x="-44082" y="-28575"/>
            <a:ext cx="12301986" cy="6912702"/>
          </a:xfrm>
          <a:prstGeom prst="rect">
            <a:avLst/>
          </a:prstGeom>
        </p:spPr>
      </p:pic>
      <p:pic>
        <p:nvPicPr>
          <p:cNvPr id="8" name="Picture 7"/>
          <p:cNvPicPr>
            <a:picLocks noChangeAspect="1"/>
          </p:cNvPicPr>
          <p:nvPr/>
        </p:nvPicPr>
        <p:blipFill rotWithShape="1">
          <a:blip r:embed="rId4">
            <a:extLst>
              <a:ext uri="{28A0092B-C50C-407E-A947-70E740481C1C}">
                <a14:useLocalDpi xmlns:a14="http://schemas.microsoft.com/office/drawing/2010/main" val="0"/>
              </a:ext>
            </a:extLst>
          </a:blip>
          <a:srcRect l="288" t="26560" r="56426" b="54582"/>
          <a:stretch/>
        </p:blipFill>
        <p:spPr>
          <a:xfrm rot="20347229">
            <a:off x="6617105" y="165687"/>
            <a:ext cx="4724429" cy="1968391"/>
          </a:xfrm>
          <a:prstGeom prst="rect">
            <a:avLst/>
          </a:prstGeom>
        </p:spPr>
      </p:pic>
      <p:sp>
        <p:nvSpPr>
          <p:cNvPr id="17" name="Rounded Rectangle 16"/>
          <p:cNvSpPr/>
          <p:nvPr/>
        </p:nvSpPr>
        <p:spPr>
          <a:xfrm>
            <a:off x="483317" y="1868054"/>
            <a:ext cx="7883442" cy="3852262"/>
          </a:xfrm>
          <a:prstGeom prst="roundRect">
            <a:avLst>
              <a:gd name="adj" fmla="val 18032"/>
            </a:avLst>
          </a:prstGeom>
          <a:solidFill>
            <a:srgbClr val="22474C"/>
          </a:solidFill>
          <a:ln>
            <a:noFill/>
          </a:ln>
          <a:effectLst>
            <a:outerShdw blurRad="558800" sx="102000" sy="102000" algn="ctr"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itle 1"/>
          <p:cNvSpPr txBox="1">
            <a:spLocks/>
          </p:cNvSpPr>
          <p:nvPr/>
        </p:nvSpPr>
        <p:spPr>
          <a:xfrm>
            <a:off x="1694988" y="542491"/>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r>
              <a:rPr lang="en-GB" sz="5400" spc="100" dirty="0">
                <a:solidFill>
                  <a:schemeClr val="bg1"/>
                </a:solidFill>
              </a:rPr>
              <a:t>Directive 2010/63/EU</a:t>
            </a:r>
            <a:br>
              <a:rPr lang="en-GB" sz="5400" spc="100" dirty="0">
                <a:solidFill>
                  <a:schemeClr val="bg1"/>
                </a:solidFill>
              </a:rPr>
            </a:br>
            <a:r>
              <a:rPr lang="en-GB" sz="2600" spc="100" dirty="0">
                <a:solidFill>
                  <a:schemeClr val="bg1"/>
                </a:solidFill>
              </a:rPr>
              <a:t>new legislation highlights 1/2</a:t>
            </a:r>
          </a:p>
        </p:txBody>
      </p:sp>
      <p:sp>
        <p:nvSpPr>
          <p:cNvPr id="16" name="Content Placeholder 2"/>
          <p:cNvSpPr>
            <a:spLocks noGrp="1"/>
          </p:cNvSpPr>
          <p:nvPr>
            <p:ph idx="1"/>
          </p:nvPr>
        </p:nvSpPr>
        <p:spPr>
          <a:xfrm>
            <a:off x="609600" y="2167235"/>
            <a:ext cx="7620000" cy="3402704"/>
          </a:xfrm>
        </p:spPr>
        <p:txBody>
          <a:bodyPr>
            <a:normAutofit/>
          </a:bodyPr>
          <a:lstStyle/>
          <a:p>
            <a:pPr marL="0" indent="0">
              <a:lnSpc>
                <a:spcPct val="120000"/>
              </a:lnSpc>
              <a:spcAft>
                <a:spcPts val="1200"/>
              </a:spcAft>
              <a:buNone/>
            </a:pPr>
            <a:r>
              <a:rPr lang="en-US" sz="1600" spc="30" dirty="0">
                <a:solidFill>
                  <a:schemeClr val="bg1"/>
                </a:solidFill>
              </a:rPr>
              <a:t>The Directive replaced 25-year-old legislation and the scope includes </a:t>
            </a:r>
            <a:r>
              <a:rPr lang="en-US" sz="1600" spc="30" dirty="0" err="1">
                <a:solidFill>
                  <a:schemeClr val="bg1"/>
                </a:solidFill>
              </a:rPr>
              <a:t>foetuses</a:t>
            </a:r>
            <a:r>
              <a:rPr lang="en-US" sz="1600" spc="30" dirty="0">
                <a:solidFill>
                  <a:schemeClr val="bg1"/>
                </a:solidFill>
              </a:rPr>
              <a:t> of mammalian species in their last trimester of development and cephalopods (squid, octopus), animals used for the purposes of </a:t>
            </a:r>
            <a:r>
              <a:rPr lang="en-US" sz="1600" b="1" spc="30" dirty="0">
                <a:solidFill>
                  <a:schemeClr val="bg1"/>
                </a:solidFill>
              </a:rPr>
              <a:t>basic research, higher education and training</a:t>
            </a:r>
            <a:r>
              <a:rPr lang="en-US" sz="1600" spc="30" dirty="0">
                <a:solidFill>
                  <a:schemeClr val="bg1"/>
                </a:solidFill>
              </a:rPr>
              <a:t>.</a:t>
            </a:r>
          </a:p>
          <a:p>
            <a:pPr marL="0" indent="0">
              <a:lnSpc>
                <a:spcPct val="120000"/>
              </a:lnSpc>
              <a:spcAft>
                <a:spcPts val="1200"/>
              </a:spcAft>
              <a:buNone/>
            </a:pPr>
            <a:r>
              <a:rPr lang="en-US" sz="1600" spc="30" dirty="0">
                <a:solidFill>
                  <a:schemeClr val="bg1"/>
                </a:solidFill>
              </a:rPr>
              <a:t>It lays down </a:t>
            </a:r>
            <a:r>
              <a:rPr lang="en-US" sz="1600" b="1" spc="30" dirty="0">
                <a:solidFill>
                  <a:schemeClr val="bg1"/>
                </a:solidFill>
              </a:rPr>
              <a:t>minimum standards for housing and care</a:t>
            </a:r>
            <a:r>
              <a:rPr lang="en-US" sz="1600" spc="30" dirty="0">
                <a:solidFill>
                  <a:schemeClr val="bg1"/>
                </a:solidFill>
              </a:rPr>
              <a:t>, regulates the use of animals through a systematic </a:t>
            </a:r>
            <a:r>
              <a:rPr lang="en-US" sz="1600" b="1" spc="30" dirty="0">
                <a:solidFill>
                  <a:schemeClr val="bg1"/>
                </a:solidFill>
              </a:rPr>
              <a:t>project evaluation </a:t>
            </a:r>
            <a:r>
              <a:rPr lang="en-US" sz="1600" spc="30" dirty="0">
                <a:solidFill>
                  <a:schemeClr val="bg1"/>
                </a:solidFill>
              </a:rPr>
              <a:t>requiring </a:t>
            </a:r>
            <a:r>
              <a:rPr lang="en-US" sz="1600" i="1" spc="30" dirty="0">
                <a:solidFill>
                  <a:schemeClr val="bg1"/>
                </a:solidFill>
              </a:rPr>
              <a:t>inter alia </a:t>
            </a:r>
            <a:r>
              <a:rPr lang="en-US" sz="1600" spc="30" dirty="0">
                <a:solidFill>
                  <a:schemeClr val="bg1"/>
                </a:solidFill>
              </a:rPr>
              <a:t>assessment of pain, suffering distress and lasting harm caused to the animals.</a:t>
            </a:r>
          </a:p>
          <a:p>
            <a:pPr marL="0" indent="0">
              <a:lnSpc>
                <a:spcPct val="120000"/>
              </a:lnSpc>
              <a:spcAft>
                <a:spcPts val="1200"/>
              </a:spcAft>
              <a:buNone/>
            </a:pPr>
            <a:r>
              <a:rPr lang="en-US" sz="1600" spc="30" dirty="0">
                <a:solidFill>
                  <a:schemeClr val="bg1"/>
                </a:solidFill>
              </a:rPr>
              <a:t>Projects cannot go ahead without a </a:t>
            </a:r>
            <a:r>
              <a:rPr lang="en-US" sz="1600" spc="30" dirty="0" err="1">
                <a:solidFill>
                  <a:schemeClr val="bg1"/>
                </a:solidFill>
              </a:rPr>
              <a:t>favourable</a:t>
            </a:r>
            <a:r>
              <a:rPr lang="en-US" sz="1600" spc="30" dirty="0">
                <a:solidFill>
                  <a:schemeClr val="bg1"/>
                </a:solidFill>
              </a:rPr>
              <a:t> evaluation and </a:t>
            </a:r>
            <a:r>
              <a:rPr lang="en-US" sz="1600" b="1" spc="30" dirty="0" err="1">
                <a:solidFill>
                  <a:schemeClr val="bg1"/>
                </a:solidFill>
              </a:rPr>
              <a:t>authorisation</a:t>
            </a:r>
            <a:r>
              <a:rPr lang="en-US" sz="1600" b="1" spc="30" dirty="0">
                <a:solidFill>
                  <a:schemeClr val="bg1"/>
                </a:solidFill>
              </a:rPr>
              <a:t>.</a:t>
            </a:r>
          </a:p>
          <a:p>
            <a:pPr marL="0" indent="0">
              <a:lnSpc>
                <a:spcPct val="120000"/>
              </a:lnSpc>
              <a:spcAft>
                <a:spcPts val="1200"/>
              </a:spcAft>
              <a:buNone/>
            </a:pPr>
            <a:endParaRPr lang="en-US" sz="1400" u="sng" spc="30" dirty="0">
              <a:solidFill>
                <a:schemeClr val="bg1"/>
              </a:solidFill>
            </a:endParaRPr>
          </a:p>
          <a:p>
            <a:pPr marL="0" indent="0">
              <a:lnSpc>
                <a:spcPct val="120000"/>
              </a:lnSpc>
              <a:spcAft>
                <a:spcPts val="1200"/>
              </a:spcAft>
              <a:buNone/>
            </a:pPr>
            <a:endParaRPr lang="en-US" sz="1400" b="1" spc="30" dirty="0">
              <a:solidFill>
                <a:schemeClr val="bg1"/>
              </a:solidFill>
            </a:endParaRPr>
          </a:p>
          <a:p>
            <a:pPr marL="0" indent="0">
              <a:lnSpc>
                <a:spcPct val="120000"/>
              </a:lnSpc>
              <a:spcAft>
                <a:spcPts val="1200"/>
              </a:spcAft>
              <a:buNone/>
            </a:pPr>
            <a:endParaRPr lang="en-US" sz="1400" spc="30" dirty="0">
              <a:solidFill>
                <a:schemeClr val="bg1"/>
              </a:solidFill>
            </a:endParaRPr>
          </a:p>
          <a:p>
            <a:pPr marL="0" indent="0">
              <a:lnSpc>
                <a:spcPct val="120000"/>
              </a:lnSpc>
              <a:spcAft>
                <a:spcPts val="1200"/>
              </a:spcAft>
              <a:buNone/>
            </a:pPr>
            <a:endParaRPr lang="en-GB" sz="1400" spc="30" dirty="0">
              <a:solidFill>
                <a:schemeClr val="bg1"/>
              </a:solidFill>
            </a:endParaRPr>
          </a:p>
        </p:txBody>
      </p:sp>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3317" y="422289"/>
            <a:ext cx="1206561" cy="1173878"/>
          </a:xfrm>
          <a:prstGeom prst="rect">
            <a:avLst/>
          </a:prstGeom>
        </p:spPr>
      </p:pic>
      <p:pic>
        <p:nvPicPr>
          <p:cNvPr id="12" name="Picture 11"/>
          <p:cNvPicPr>
            <a:picLocks noChangeAspect="1"/>
          </p:cNvPicPr>
          <p:nvPr/>
        </p:nvPicPr>
        <p:blipFill rotWithShape="1">
          <a:blip r:embed="rId6">
            <a:extLst>
              <a:ext uri="{28A0092B-C50C-407E-A947-70E740481C1C}">
                <a14:useLocalDpi xmlns:a14="http://schemas.microsoft.com/office/drawing/2010/main" val="0"/>
              </a:ext>
            </a:extLst>
          </a:blip>
          <a:srcRect l="17473" b="51487"/>
          <a:stretch/>
        </p:blipFill>
        <p:spPr>
          <a:xfrm>
            <a:off x="-39189" y="4526642"/>
            <a:ext cx="7230821" cy="2357485"/>
          </a:xfrm>
          <a:prstGeom prst="rect">
            <a:avLst/>
          </a:prstGeom>
        </p:spPr>
      </p:pic>
      <p:pic>
        <p:nvPicPr>
          <p:cNvPr id="13" name="Picture 12"/>
          <p:cNvPicPr>
            <a:picLocks noChangeAspect="1"/>
          </p:cNvPicPr>
          <p:nvPr/>
        </p:nvPicPr>
        <p:blipFill rotWithShape="1">
          <a:blip r:embed="rId7" cstate="print">
            <a:extLst>
              <a:ext uri="{28A0092B-C50C-407E-A947-70E740481C1C}">
                <a14:useLocalDpi xmlns:a14="http://schemas.microsoft.com/office/drawing/2010/main" val="0"/>
              </a:ext>
            </a:extLst>
          </a:blip>
          <a:srcRect l="3282" t="4392" r="20656" b="3223"/>
          <a:stretch/>
        </p:blipFill>
        <p:spPr>
          <a:xfrm>
            <a:off x="8051634" y="-228316"/>
            <a:ext cx="4206270" cy="5948632"/>
          </a:xfrm>
          <a:prstGeom prst="rect">
            <a:avLst/>
          </a:prstGeom>
          <a:effectLst>
            <a:outerShdw blurRad="1270000" dir="5400000" algn="ctr" rotWithShape="0">
              <a:srgbClr val="000000">
                <a:alpha val="30000"/>
              </a:srgbClr>
            </a:outerShdw>
          </a:effectLst>
        </p:spPr>
      </p:pic>
      <p:pic>
        <p:nvPicPr>
          <p:cNvPr id="9" name="Picture 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1213968">
            <a:off x="-530128" y="5152571"/>
            <a:ext cx="2946631" cy="2405413"/>
          </a:xfrm>
          <a:prstGeom prst="rect">
            <a:avLst/>
          </a:prstGeom>
        </p:spPr>
      </p:pic>
      <p:pic>
        <p:nvPicPr>
          <p:cNvPr id="11" name="Picture 10"/>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9945929" y="6193922"/>
            <a:ext cx="1718512" cy="451153"/>
          </a:xfrm>
          <a:prstGeom prst="rect">
            <a:avLst/>
          </a:prstGeom>
        </p:spPr>
      </p:pic>
      <p:pic>
        <p:nvPicPr>
          <p:cNvPr id="14" name="Picture 1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75605" y="6034113"/>
            <a:ext cx="944192" cy="770769"/>
          </a:xfrm>
          <a:prstGeom prst="rect">
            <a:avLst/>
          </a:prstGeom>
        </p:spPr>
      </p:pic>
    </p:spTree>
    <p:extLst>
      <p:ext uri="{BB962C8B-B14F-4D97-AF65-F5344CB8AC3E}">
        <p14:creationId xmlns:p14="http://schemas.microsoft.com/office/powerpoint/2010/main" val="149930230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800000">
            <a:off x="-44082" y="-28575"/>
            <a:ext cx="12301986" cy="6912702"/>
          </a:xfrm>
          <a:prstGeom prst="rect">
            <a:avLst/>
          </a:prstGeom>
        </p:spPr>
      </p:pic>
      <p:pic>
        <p:nvPicPr>
          <p:cNvPr id="8" name="Picture 7"/>
          <p:cNvPicPr>
            <a:picLocks noChangeAspect="1"/>
          </p:cNvPicPr>
          <p:nvPr/>
        </p:nvPicPr>
        <p:blipFill rotWithShape="1">
          <a:blip r:embed="rId4">
            <a:extLst>
              <a:ext uri="{28A0092B-C50C-407E-A947-70E740481C1C}">
                <a14:useLocalDpi xmlns:a14="http://schemas.microsoft.com/office/drawing/2010/main" val="0"/>
              </a:ext>
            </a:extLst>
          </a:blip>
          <a:srcRect l="288" t="26560" r="56426" b="54582"/>
          <a:stretch/>
        </p:blipFill>
        <p:spPr>
          <a:xfrm rot="20347229">
            <a:off x="6617105" y="165687"/>
            <a:ext cx="4724429" cy="1968391"/>
          </a:xfrm>
          <a:prstGeom prst="rect">
            <a:avLst/>
          </a:prstGeom>
        </p:spPr>
      </p:pic>
      <p:sp>
        <p:nvSpPr>
          <p:cNvPr id="17" name="Rounded Rectangle 16"/>
          <p:cNvSpPr/>
          <p:nvPr/>
        </p:nvSpPr>
        <p:spPr>
          <a:xfrm>
            <a:off x="483316" y="2439120"/>
            <a:ext cx="6847597" cy="2359409"/>
          </a:xfrm>
          <a:prstGeom prst="roundRect">
            <a:avLst>
              <a:gd name="adj" fmla="val 18032"/>
            </a:avLst>
          </a:prstGeom>
          <a:solidFill>
            <a:srgbClr val="22474C"/>
          </a:solidFill>
          <a:ln>
            <a:noFill/>
          </a:ln>
          <a:effectLst>
            <a:outerShdw blurRad="558800" sx="102000" sy="102000" algn="ctr"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itle 1"/>
          <p:cNvSpPr txBox="1">
            <a:spLocks/>
          </p:cNvSpPr>
          <p:nvPr/>
        </p:nvSpPr>
        <p:spPr>
          <a:xfrm>
            <a:off x="1694988" y="542491"/>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r>
              <a:rPr lang="en-GB" sz="5400" spc="100" dirty="0">
                <a:solidFill>
                  <a:schemeClr val="bg1"/>
                </a:solidFill>
              </a:rPr>
              <a:t>Directive 2010/63/EU</a:t>
            </a:r>
            <a:br>
              <a:rPr lang="en-GB" sz="5400" spc="100" dirty="0">
                <a:solidFill>
                  <a:schemeClr val="bg1"/>
                </a:solidFill>
              </a:rPr>
            </a:br>
            <a:r>
              <a:rPr lang="en-GB" sz="2600" spc="100" dirty="0">
                <a:solidFill>
                  <a:schemeClr val="bg1"/>
                </a:solidFill>
              </a:rPr>
              <a:t>new legislation highlights 2/2</a:t>
            </a:r>
          </a:p>
          <a:p>
            <a:endParaRPr lang="en-GB" sz="2600" spc="100" dirty="0">
              <a:solidFill>
                <a:schemeClr val="bg1"/>
              </a:solidFill>
            </a:endParaRPr>
          </a:p>
        </p:txBody>
      </p:sp>
      <p:sp>
        <p:nvSpPr>
          <p:cNvPr id="16" name="Content Placeholder 2"/>
          <p:cNvSpPr>
            <a:spLocks noGrp="1"/>
          </p:cNvSpPr>
          <p:nvPr>
            <p:ph idx="1"/>
          </p:nvPr>
        </p:nvSpPr>
        <p:spPr>
          <a:xfrm>
            <a:off x="609600" y="3101968"/>
            <a:ext cx="6582032" cy="1317632"/>
          </a:xfrm>
        </p:spPr>
        <p:txBody>
          <a:bodyPr>
            <a:normAutofit/>
          </a:bodyPr>
          <a:lstStyle/>
          <a:p>
            <a:pPr marL="0" indent="0">
              <a:lnSpc>
                <a:spcPct val="120000"/>
              </a:lnSpc>
              <a:spcAft>
                <a:spcPts val="1200"/>
              </a:spcAft>
              <a:buNone/>
            </a:pPr>
            <a:r>
              <a:rPr lang="en-US" sz="1600" spc="30" dirty="0">
                <a:solidFill>
                  <a:schemeClr val="bg1"/>
                </a:solidFill>
              </a:rPr>
              <a:t>The Directive requires regular risk-based</a:t>
            </a:r>
            <a:r>
              <a:rPr lang="en-US" sz="1600" b="1" spc="30" dirty="0">
                <a:solidFill>
                  <a:schemeClr val="bg1"/>
                </a:solidFill>
              </a:rPr>
              <a:t> inspections </a:t>
            </a:r>
            <a:r>
              <a:rPr lang="en-US" sz="1600" spc="30" dirty="0">
                <a:solidFill>
                  <a:schemeClr val="bg1"/>
                </a:solidFill>
              </a:rPr>
              <a:t>and improves </a:t>
            </a:r>
            <a:r>
              <a:rPr lang="en-US" sz="1600" b="1" spc="30" dirty="0">
                <a:solidFill>
                  <a:schemeClr val="bg1"/>
                </a:solidFill>
              </a:rPr>
              <a:t>transparency</a:t>
            </a:r>
            <a:r>
              <a:rPr lang="en-US" sz="1600" spc="30" dirty="0">
                <a:solidFill>
                  <a:schemeClr val="bg1"/>
                </a:solidFill>
              </a:rPr>
              <a:t> through measures such as publication of non-technical project summaries and retrospective assessment.</a:t>
            </a:r>
          </a:p>
          <a:p>
            <a:pPr marL="0" indent="0">
              <a:lnSpc>
                <a:spcPct val="120000"/>
              </a:lnSpc>
              <a:spcAft>
                <a:spcPts val="1200"/>
              </a:spcAft>
              <a:buNone/>
            </a:pPr>
            <a:endParaRPr lang="en-US" sz="1400" u="sng" spc="30" dirty="0">
              <a:solidFill>
                <a:schemeClr val="bg1"/>
              </a:solidFill>
            </a:endParaRPr>
          </a:p>
          <a:p>
            <a:pPr marL="0" indent="0">
              <a:lnSpc>
                <a:spcPct val="120000"/>
              </a:lnSpc>
              <a:spcAft>
                <a:spcPts val="1200"/>
              </a:spcAft>
              <a:buNone/>
            </a:pPr>
            <a:endParaRPr lang="en-US" sz="1400" b="1" spc="30" dirty="0">
              <a:solidFill>
                <a:schemeClr val="bg1"/>
              </a:solidFill>
            </a:endParaRPr>
          </a:p>
          <a:p>
            <a:pPr marL="0" indent="0">
              <a:lnSpc>
                <a:spcPct val="120000"/>
              </a:lnSpc>
              <a:spcAft>
                <a:spcPts val="1200"/>
              </a:spcAft>
              <a:buNone/>
            </a:pPr>
            <a:endParaRPr lang="en-US" sz="1400" spc="30" dirty="0">
              <a:solidFill>
                <a:schemeClr val="bg1"/>
              </a:solidFill>
            </a:endParaRPr>
          </a:p>
          <a:p>
            <a:pPr marL="0" indent="0">
              <a:lnSpc>
                <a:spcPct val="120000"/>
              </a:lnSpc>
              <a:spcAft>
                <a:spcPts val="1200"/>
              </a:spcAft>
              <a:buNone/>
            </a:pPr>
            <a:endParaRPr lang="en-GB" sz="1400" spc="30" dirty="0">
              <a:solidFill>
                <a:schemeClr val="bg1"/>
              </a:solidFill>
            </a:endParaRPr>
          </a:p>
        </p:txBody>
      </p:sp>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3317" y="422289"/>
            <a:ext cx="1206561" cy="1173878"/>
          </a:xfrm>
          <a:prstGeom prst="rect">
            <a:avLst/>
          </a:prstGeom>
        </p:spPr>
      </p:pic>
      <p:pic>
        <p:nvPicPr>
          <p:cNvPr id="12" name="Picture 11"/>
          <p:cNvPicPr>
            <a:picLocks noChangeAspect="1"/>
          </p:cNvPicPr>
          <p:nvPr/>
        </p:nvPicPr>
        <p:blipFill rotWithShape="1">
          <a:blip r:embed="rId6">
            <a:extLst>
              <a:ext uri="{28A0092B-C50C-407E-A947-70E740481C1C}">
                <a14:useLocalDpi xmlns:a14="http://schemas.microsoft.com/office/drawing/2010/main" val="0"/>
              </a:ext>
            </a:extLst>
          </a:blip>
          <a:srcRect l="17473" b="51487"/>
          <a:stretch/>
        </p:blipFill>
        <p:spPr>
          <a:xfrm>
            <a:off x="-39189" y="4526642"/>
            <a:ext cx="7230821" cy="2357485"/>
          </a:xfrm>
          <a:prstGeom prst="rect">
            <a:avLst/>
          </a:prstGeom>
        </p:spPr>
      </p:pic>
      <p:pic>
        <p:nvPicPr>
          <p:cNvPr id="13" name="Picture 12"/>
          <p:cNvPicPr>
            <a:picLocks noChangeAspect="1"/>
          </p:cNvPicPr>
          <p:nvPr/>
        </p:nvPicPr>
        <p:blipFill rotWithShape="1">
          <a:blip r:embed="rId7" cstate="print">
            <a:extLst>
              <a:ext uri="{28A0092B-C50C-407E-A947-70E740481C1C}">
                <a14:useLocalDpi xmlns:a14="http://schemas.microsoft.com/office/drawing/2010/main" val="0"/>
              </a:ext>
            </a:extLst>
          </a:blip>
          <a:srcRect l="3282" t="4392" r="20656" b="3223"/>
          <a:stretch/>
        </p:blipFill>
        <p:spPr>
          <a:xfrm>
            <a:off x="8051634" y="-228316"/>
            <a:ext cx="4206270" cy="5948632"/>
          </a:xfrm>
          <a:prstGeom prst="rect">
            <a:avLst/>
          </a:prstGeom>
          <a:effectLst>
            <a:outerShdw blurRad="1270000" dir="5400000" algn="ctr" rotWithShape="0">
              <a:srgbClr val="000000">
                <a:alpha val="30000"/>
              </a:srgbClr>
            </a:outerShdw>
          </a:effectLst>
        </p:spPr>
      </p:pic>
      <p:pic>
        <p:nvPicPr>
          <p:cNvPr id="9" name="Picture 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1213968">
            <a:off x="-530128" y="5152571"/>
            <a:ext cx="2946631" cy="2405413"/>
          </a:xfrm>
          <a:prstGeom prst="rect">
            <a:avLst/>
          </a:prstGeom>
        </p:spPr>
      </p:pic>
      <p:pic>
        <p:nvPicPr>
          <p:cNvPr id="11" name="Picture 10"/>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9945929" y="6193922"/>
            <a:ext cx="1718512" cy="451153"/>
          </a:xfrm>
          <a:prstGeom prst="rect">
            <a:avLst/>
          </a:prstGeom>
        </p:spPr>
      </p:pic>
      <p:pic>
        <p:nvPicPr>
          <p:cNvPr id="14" name="Picture 1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75605" y="6034113"/>
            <a:ext cx="944192" cy="770769"/>
          </a:xfrm>
          <a:prstGeom prst="rect">
            <a:avLst/>
          </a:prstGeom>
        </p:spPr>
      </p:pic>
    </p:spTree>
    <p:extLst>
      <p:ext uri="{BB962C8B-B14F-4D97-AF65-F5344CB8AC3E}">
        <p14:creationId xmlns:p14="http://schemas.microsoft.com/office/powerpoint/2010/main" val="255293667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800000">
            <a:off x="6427385" y="3032728"/>
            <a:ext cx="2270657" cy="1290490"/>
          </a:xfrm>
          <a:prstGeom prst="rect">
            <a:avLst/>
          </a:prstGeom>
        </p:spPr>
      </p:pic>
      <p:sp>
        <p:nvSpPr>
          <p:cNvPr id="12" name="Rounded Rectangle 11"/>
          <p:cNvSpPr/>
          <p:nvPr/>
        </p:nvSpPr>
        <p:spPr>
          <a:xfrm>
            <a:off x="664792" y="2542768"/>
            <a:ext cx="6224956" cy="2418432"/>
          </a:xfrm>
          <a:prstGeom prst="roundRect">
            <a:avLst/>
          </a:prstGeom>
          <a:solidFill>
            <a:srgbClr val="22474C"/>
          </a:solidFill>
          <a:ln>
            <a:noFill/>
          </a:ln>
          <a:effectLst>
            <a:outerShdw blurRad="558800" sx="102000" sy="102000" algn="ctr"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itle 1"/>
          <p:cNvSpPr txBox="1">
            <a:spLocks/>
          </p:cNvSpPr>
          <p:nvPr/>
        </p:nvSpPr>
        <p:spPr>
          <a:xfrm>
            <a:off x="1631488" y="529791"/>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r>
              <a:rPr lang="en-GB" sz="5400" spc="100" dirty="0">
                <a:solidFill>
                  <a:schemeClr val="bg1"/>
                </a:solidFill>
              </a:rPr>
              <a:t>Directive 2010/63/EU</a:t>
            </a:r>
            <a:br>
              <a:rPr lang="en-GB" sz="5400" spc="100" dirty="0">
                <a:solidFill>
                  <a:schemeClr val="bg1"/>
                </a:solidFill>
              </a:rPr>
            </a:br>
            <a:r>
              <a:rPr lang="en-GB" sz="2600" spc="100" dirty="0">
                <a:solidFill>
                  <a:schemeClr val="bg1"/>
                </a:solidFill>
              </a:rPr>
              <a:t>application for project </a:t>
            </a:r>
            <a:r>
              <a:rPr lang="en-GB" sz="2600" spc="100" dirty="0" smtClean="0">
                <a:solidFill>
                  <a:schemeClr val="bg1"/>
                </a:solidFill>
              </a:rPr>
              <a:t>authorisation (1/2)</a:t>
            </a:r>
            <a:endParaRPr lang="en-GB" sz="2600" spc="100" dirty="0">
              <a:solidFill>
                <a:schemeClr val="bg1"/>
              </a:solidFill>
            </a:endParaRPr>
          </a:p>
        </p:txBody>
      </p:sp>
      <p:sp>
        <p:nvSpPr>
          <p:cNvPr id="16" name="Content Placeholder 2"/>
          <p:cNvSpPr>
            <a:spLocks noGrp="1"/>
          </p:cNvSpPr>
          <p:nvPr>
            <p:ph idx="1"/>
          </p:nvPr>
        </p:nvSpPr>
        <p:spPr>
          <a:xfrm>
            <a:off x="955075" y="2829304"/>
            <a:ext cx="5188489" cy="1887956"/>
          </a:xfrm>
        </p:spPr>
        <p:txBody>
          <a:bodyPr>
            <a:normAutofit/>
          </a:bodyPr>
          <a:lstStyle/>
          <a:p>
            <a:pPr marL="0" indent="0">
              <a:spcAft>
                <a:spcPts val="1200"/>
              </a:spcAft>
              <a:buNone/>
            </a:pPr>
            <a:r>
              <a:rPr lang="en-GB" sz="1800" spc="30" dirty="0">
                <a:solidFill>
                  <a:schemeClr val="bg1"/>
                </a:solidFill>
              </a:rPr>
              <a:t>Projects that aim to use animals must submit a fully structured </a:t>
            </a:r>
            <a:r>
              <a:rPr lang="en-GB" sz="1800" b="1" spc="30" dirty="0">
                <a:solidFill>
                  <a:schemeClr val="bg1"/>
                </a:solidFill>
              </a:rPr>
              <a:t>application</a:t>
            </a:r>
            <a:r>
              <a:rPr lang="en-GB" sz="1800" spc="30" dirty="0">
                <a:solidFill>
                  <a:schemeClr val="bg1"/>
                </a:solidFill>
              </a:rPr>
              <a:t> to be </a:t>
            </a:r>
            <a:r>
              <a:rPr lang="en-GB" sz="1800" b="1" spc="30" dirty="0">
                <a:solidFill>
                  <a:schemeClr val="bg1"/>
                </a:solidFill>
              </a:rPr>
              <a:t>authorised</a:t>
            </a:r>
            <a:r>
              <a:rPr lang="en-GB" sz="1800" spc="30" dirty="0">
                <a:solidFill>
                  <a:schemeClr val="bg1"/>
                </a:solidFill>
              </a:rPr>
              <a:t> by a ‘</a:t>
            </a:r>
            <a:r>
              <a:rPr lang="en-GB" sz="1800" b="1" spc="30" dirty="0">
                <a:solidFill>
                  <a:schemeClr val="bg1"/>
                </a:solidFill>
              </a:rPr>
              <a:t>competent authority</a:t>
            </a:r>
            <a:r>
              <a:rPr lang="en-GB" sz="1800" spc="30" dirty="0" smtClean="0">
                <a:solidFill>
                  <a:schemeClr val="bg1"/>
                </a:solidFill>
              </a:rPr>
              <a:t>’.</a:t>
            </a:r>
            <a:endParaRPr lang="en-GB" sz="1800" spc="30" dirty="0">
              <a:solidFill>
                <a:schemeClr val="bg1"/>
              </a:solidFill>
            </a:endParaRPr>
          </a:p>
          <a:p>
            <a:pPr marL="0" indent="0">
              <a:spcAft>
                <a:spcPts val="1200"/>
              </a:spcAft>
              <a:buNone/>
            </a:pPr>
            <a:r>
              <a:rPr lang="en-US" sz="1800" spc="30" dirty="0" smtClean="0">
                <a:solidFill>
                  <a:schemeClr val="bg1"/>
                </a:solidFill>
              </a:rPr>
              <a:t>Proposals </a:t>
            </a:r>
            <a:r>
              <a:rPr lang="en-US" sz="1800" spc="30" dirty="0">
                <a:solidFill>
                  <a:schemeClr val="bg1"/>
                </a:solidFill>
              </a:rPr>
              <a:t>must identify a person responsible for the overall implementation of the project and its compliance with the </a:t>
            </a:r>
            <a:r>
              <a:rPr lang="en-US" sz="1800" spc="30" dirty="0" smtClean="0">
                <a:solidFill>
                  <a:schemeClr val="bg1"/>
                </a:solidFill>
              </a:rPr>
              <a:t>authorization.</a:t>
            </a:r>
            <a:endParaRPr lang="en-GB" sz="1800" spc="30" dirty="0">
              <a:solidFill>
                <a:schemeClr val="bg1"/>
              </a:solidFill>
            </a:endParaRP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3317" y="422289"/>
            <a:ext cx="1206561" cy="1173878"/>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660971" y="1688342"/>
            <a:ext cx="2813161" cy="3979262"/>
          </a:xfrm>
          <a:prstGeom prst="rect">
            <a:avLst/>
          </a:prstGeom>
          <a:effectLst>
            <a:outerShdw blurRad="1270000" dir="5400000" algn="ctr" rotWithShape="0">
              <a:srgbClr val="000000">
                <a:alpha val="30000"/>
              </a:srgbClr>
            </a:outerShdw>
          </a:effectLst>
        </p:spPr>
      </p:pic>
      <p:pic>
        <p:nvPicPr>
          <p:cNvPr id="13" name="Picture 12"/>
          <p:cNvPicPr>
            <a:picLocks noChangeAspect="1"/>
          </p:cNvPicPr>
          <p:nvPr/>
        </p:nvPicPr>
        <p:blipFill rotWithShape="1">
          <a:blip r:embed="rId6">
            <a:extLst>
              <a:ext uri="{28A0092B-C50C-407E-A947-70E740481C1C}">
                <a14:useLocalDpi xmlns:a14="http://schemas.microsoft.com/office/drawing/2010/main" val="0"/>
              </a:ext>
            </a:extLst>
          </a:blip>
          <a:srcRect l="17473" b="51487"/>
          <a:stretch/>
        </p:blipFill>
        <p:spPr>
          <a:xfrm>
            <a:off x="-39189" y="4526642"/>
            <a:ext cx="7230821" cy="2357485"/>
          </a:xfrm>
          <a:prstGeom prst="rect">
            <a:avLst/>
          </a:prstGeom>
        </p:spPr>
      </p:pic>
      <p:pic>
        <p:nvPicPr>
          <p:cNvPr id="11" name="Picture 10"/>
          <p:cNvPicPr>
            <a:picLocks noChangeAspect="1"/>
          </p:cNvPicPr>
          <p:nvPr/>
        </p:nvPicPr>
        <p:blipFill rotWithShape="1">
          <a:blip r:embed="rId7">
            <a:extLst>
              <a:ext uri="{28A0092B-C50C-407E-A947-70E740481C1C}">
                <a14:useLocalDpi xmlns:a14="http://schemas.microsoft.com/office/drawing/2010/main" val="0"/>
              </a:ext>
            </a:extLst>
          </a:blip>
          <a:srcRect l="288" t="26560" r="56426" b="54582"/>
          <a:stretch/>
        </p:blipFill>
        <p:spPr>
          <a:xfrm rot="20347229">
            <a:off x="8125865" y="-137128"/>
            <a:ext cx="4724429" cy="1968391"/>
          </a:xfrm>
          <a:prstGeom prst="rect">
            <a:avLst/>
          </a:prstGeom>
        </p:spPr>
      </p:pic>
      <p:pic>
        <p:nvPicPr>
          <p:cNvPr id="14" name="Picture 1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1213968">
            <a:off x="-530128" y="5152571"/>
            <a:ext cx="2946631" cy="2405413"/>
          </a:xfrm>
          <a:prstGeom prst="rect">
            <a:avLst/>
          </a:prstGeom>
        </p:spPr>
      </p:pic>
      <p:pic>
        <p:nvPicPr>
          <p:cNvPr id="15" name="Picture 1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75605" y="6034113"/>
            <a:ext cx="944192" cy="770769"/>
          </a:xfrm>
          <a:prstGeom prst="rect">
            <a:avLst/>
          </a:prstGeom>
        </p:spPr>
      </p:pic>
    </p:spTree>
    <p:extLst>
      <p:ext uri="{BB962C8B-B14F-4D97-AF65-F5344CB8AC3E}">
        <p14:creationId xmlns:p14="http://schemas.microsoft.com/office/powerpoint/2010/main" val="124331146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565" y="-38101"/>
            <a:ext cx="12284911" cy="6922227"/>
          </a:xfrm>
          <a:prstGeom prst="rect">
            <a:avLst/>
          </a:prstGeom>
        </p:spPr>
      </p:pic>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a:off x="6427385" y="3120896"/>
            <a:ext cx="2270657" cy="1290490"/>
          </a:xfrm>
          <a:prstGeom prst="rect">
            <a:avLst/>
          </a:prstGeom>
        </p:spPr>
      </p:pic>
      <p:sp>
        <p:nvSpPr>
          <p:cNvPr id="12" name="Rounded Rectangle 11"/>
          <p:cNvSpPr/>
          <p:nvPr/>
        </p:nvSpPr>
        <p:spPr>
          <a:xfrm>
            <a:off x="664792" y="2299855"/>
            <a:ext cx="6224956" cy="2743199"/>
          </a:xfrm>
          <a:prstGeom prst="roundRect">
            <a:avLst/>
          </a:prstGeom>
          <a:solidFill>
            <a:srgbClr val="22474C"/>
          </a:solidFill>
          <a:ln>
            <a:noFill/>
          </a:ln>
          <a:effectLst>
            <a:outerShdw blurRad="558800" sx="102000" sy="102000" algn="ctr"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Content Placeholder 2"/>
          <p:cNvSpPr>
            <a:spLocks noGrp="1"/>
          </p:cNvSpPr>
          <p:nvPr>
            <p:ph idx="1"/>
          </p:nvPr>
        </p:nvSpPr>
        <p:spPr>
          <a:xfrm>
            <a:off x="785091" y="2472468"/>
            <a:ext cx="6003636" cy="2450514"/>
          </a:xfrm>
        </p:spPr>
        <p:txBody>
          <a:bodyPr>
            <a:normAutofit/>
          </a:bodyPr>
          <a:lstStyle/>
          <a:p>
            <a:pPr marL="0" indent="0">
              <a:spcAft>
                <a:spcPts val="1200"/>
              </a:spcAft>
              <a:buNone/>
            </a:pPr>
            <a:r>
              <a:rPr lang="en-US" sz="1800" spc="30" dirty="0" smtClean="0">
                <a:solidFill>
                  <a:schemeClr val="bg1"/>
                </a:solidFill>
              </a:rPr>
              <a:t>The </a:t>
            </a:r>
            <a:r>
              <a:rPr lang="en-US" sz="1800" b="1" spc="30" dirty="0">
                <a:solidFill>
                  <a:schemeClr val="bg1"/>
                </a:solidFill>
              </a:rPr>
              <a:t>competent authority </a:t>
            </a:r>
            <a:r>
              <a:rPr lang="en-US" sz="1800" spc="30" dirty="0">
                <a:solidFill>
                  <a:schemeClr val="bg1"/>
                </a:solidFill>
              </a:rPr>
              <a:t>will evaluate the application to ensure that that the harms to the animals are justified by the expected benefits taking into account ethical considerations. The decision must be made within 40 </a:t>
            </a:r>
            <a:r>
              <a:rPr lang="en-US" sz="1800" spc="30" dirty="0" smtClean="0">
                <a:solidFill>
                  <a:schemeClr val="bg1"/>
                </a:solidFill>
              </a:rPr>
              <a:t>days.</a:t>
            </a:r>
            <a:endParaRPr lang="en-US" sz="1800" spc="30" dirty="0">
              <a:solidFill>
                <a:schemeClr val="bg1"/>
              </a:solidFill>
            </a:endParaRPr>
          </a:p>
          <a:p>
            <a:pPr marL="0" indent="0">
              <a:spcAft>
                <a:spcPts val="1200"/>
              </a:spcAft>
              <a:buNone/>
            </a:pPr>
            <a:r>
              <a:rPr lang="en-US" sz="1800" spc="30" dirty="0">
                <a:solidFill>
                  <a:schemeClr val="bg1"/>
                </a:solidFill>
              </a:rPr>
              <a:t>If the evaluation is </a:t>
            </a:r>
            <a:r>
              <a:rPr lang="en-US" sz="1800" spc="30" dirty="0" err="1">
                <a:solidFill>
                  <a:schemeClr val="bg1"/>
                </a:solidFill>
              </a:rPr>
              <a:t>favourable</a:t>
            </a:r>
            <a:r>
              <a:rPr lang="en-US" sz="1800" spc="30" dirty="0">
                <a:solidFill>
                  <a:schemeClr val="bg1"/>
                </a:solidFill>
              </a:rPr>
              <a:t> </a:t>
            </a:r>
            <a:r>
              <a:rPr lang="en-US" sz="1800" spc="30" dirty="0" smtClean="0">
                <a:solidFill>
                  <a:schemeClr val="bg1"/>
                </a:solidFill>
              </a:rPr>
              <a:t>the </a:t>
            </a:r>
            <a:r>
              <a:rPr lang="en-US" sz="1800" spc="30" dirty="0">
                <a:solidFill>
                  <a:schemeClr val="bg1"/>
                </a:solidFill>
              </a:rPr>
              <a:t>competent </a:t>
            </a:r>
            <a:r>
              <a:rPr lang="en-US" sz="1800" spc="30" dirty="0" smtClean="0">
                <a:solidFill>
                  <a:schemeClr val="bg1"/>
                </a:solidFill>
              </a:rPr>
              <a:t>authority</a:t>
            </a:r>
            <a:r>
              <a:rPr lang="en-GB" sz="1800" spc="30" dirty="0" smtClean="0">
                <a:solidFill>
                  <a:schemeClr val="bg1"/>
                </a:solidFill>
              </a:rPr>
              <a:t> can grant a </a:t>
            </a:r>
            <a:r>
              <a:rPr lang="en-GB" sz="1800" b="1" spc="30" dirty="0" smtClean="0">
                <a:solidFill>
                  <a:schemeClr val="bg1"/>
                </a:solidFill>
              </a:rPr>
              <a:t>project authorisation</a:t>
            </a:r>
            <a:r>
              <a:rPr lang="en-GB" sz="1800" spc="30" dirty="0" smtClean="0">
                <a:solidFill>
                  <a:schemeClr val="bg1"/>
                </a:solidFill>
              </a:rPr>
              <a:t>, for a period </a:t>
            </a:r>
            <a:r>
              <a:rPr lang="en-GB" sz="1800" b="1" spc="30" dirty="0" smtClean="0">
                <a:solidFill>
                  <a:schemeClr val="bg1"/>
                </a:solidFill>
              </a:rPr>
              <a:t>not exceeding 5 years.</a:t>
            </a:r>
            <a:endParaRPr lang="en-GB" sz="1800" b="1" spc="30" dirty="0">
              <a:solidFill>
                <a:schemeClr val="bg1"/>
              </a:solidFill>
            </a:endParaRPr>
          </a:p>
        </p:txBody>
      </p:sp>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3317" y="422289"/>
            <a:ext cx="1206561" cy="1173878"/>
          </a:xfrm>
          <a:prstGeom prst="rect">
            <a:avLst/>
          </a:prstGeom>
        </p:spPr>
      </p:pic>
      <p:pic>
        <p:nvPicPr>
          <p:cNvPr id="13" name="Picture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660971" y="1776510"/>
            <a:ext cx="2813161" cy="3979262"/>
          </a:xfrm>
          <a:prstGeom prst="rect">
            <a:avLst/>
          </a:prstGeom>
          <a:effectLst>
            <a:outerShdw blurRad="1270000" dir="5400000" algn="ctr" rotWithShape="0">
              <a:srgbClr val="000000">
                <a:alpha val="30000"/>
              </a:srgbClr>
            </a:outerShdw>
          </a:effectLst>
        </p:spPr>
      </p:pic>
      <p:pic>
        <p:nvPicPr>
          <p:cNvPr id="15" name="Picture 14"/>
          <p:cNvPicPr>
            <a:picLocks noChangeAspect="1"/>
          </p:cNvPicPr>
          <p:nvPr/>
        </p:nvPicPr>
        <p:blipFill rotWithShape="1">
          <a:blip r:embed="rId7">
            <a:extLst>
              <a:ext uri="{28A0092B-C50C-407E-A947-70E740481C1C}">
                <a14:useLocalDpi xmlns:a14="http://schemas.microsoft.com/office/drawing/2010/main" val="0"/>
              </a:ext>
            </a:extLst>
          </a:blip>
          <a:srcRect l="17473" b="51487"/>
          <a:stretch/>
        </p:blipFill>
        <p:spPr>
          <a:xfrm>
            <a:off x="-39189" y="4526642"/>
            <a:ext cx="7230821" cy="2357485"/>
          </a:xfrm>
          <a:prstGeom prst="rect">
            <a:avLst/>
          </a:prstGeom>
        </p:spPr>
      </p:pic>
      <p:sp>
        <p:nvSpPr>
          <p:cNvPr id="17" name="Title 1"/>
          <p:cNvSpPr txBox="1">
            <a:spLocks/>
          </p:cNvSpPr>
          <p:nvPr/>
        </p:nvSpPr>
        <p:spPr>
          <a:xfrm>
            <a:off x="1631488" y="529791"/>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r>
              <a:rPr lang="en-GB" sz="5400" spc="100" dirty="0">
                <a:solidFill>
                  <a:schemeClr val="bg1"/>
                </a:solidFill>
              </a:rPr>
              <a:t>Directive 2010/63/EU</a:t>
            </a:r>
            <a:br>
              <a:rPr lang="en-GB" sz="5400" spc="100" dirty="0">
                <a:solidFill>
                  <a:schemeClr val="bg1"/>
                </a:solidFill>
              </a:rPr>
            </a:br>
            <a:r>
              <a:rPr lang="en-GB" sz="2600" spc="100" dirty="0">
                <a:solidFill>
                  <a:schemeClr val="bg1"/>
                </a:solidFill>
              </a:rPr>
              <a:t>application for </a:t>
            </a:r>
            <a:r>
              <a:rPr lang="en-GB" sz="2600" spc="100">
                <a:solidFill>
                  <a:schemeClr val="bg1"/>
                </a:solidFill>
              </a:rPr>
              <a:t>project </a:t>
            </a:r>
            <a:r>
              <a:rPr lang="en-GB" sz="2600" spc="100" smtClean="0">
                <a:solidFill>
                  <a:schemeClr val="bg1"/>
                </a:solidFill>
              </a:rPr>
              <a:t>authorisation (2/2)</a:t>
            </a:r>
            <a:endParaRPr lang="en-GB" sz="2600" spc="100" dirty="0">
              <a:solidFill>
                <a:schemeClr val="bg1"/>
              </a:solidFill>
            </a:endParaRPr>
          </a:p>
        </p:txBody>
      </p:sp>
      <p:pic>
        <p:nvPicPr>
          <p:cNvPr id="9" name="Picture 8"/>
          <p:cNvPicPr>
            <a:picLocks noChangeAspect="1"/>
          </p:cNvPicPr>
          <p:nvPr/>
        </p:nvPicPr>
        <p:blipFill rotWithShape="1">
          <a:blip r:embed="rId8">
            <a:extLst>
              <a:ext uri="{28A0092B-C50C-407E-A947-70E740481C1C}">
                <a14:useLocalDpi xmlns:a14="http://schemas.microsoft.com/office/drawing/2010/main" val="0"/>
              </a:ext>
            </a:extLst>
          </a:blip>
          <a:srcRect l="288" t="26560" r="56426" b="54582"/>
          <a:stretch/>
        </p:blipFill>
        <p:spPr>
          <a:xfrm rot="20347229">
            <a:off x="8125865" y="-137128"/>
            <a:ext cx="4724429" cy="1968391"/>
          </a:xfrm>
          <a:prstGeom prst="rect">
            <a:avLst/>
          </a:prstGeom>
        </p:spPr>
      </p:pic>
      <p:pic>
        <p:nvPicPr>
          <p:cNvPr id="11" name="Picture 1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1213968">
            <a:off x="-530128" y="5152571"/>
            <a:ext cx="2946631" cy="2405413"/>
          </a:xfrm>
          <a:prstGeom prst="rect">
            <a:avLst/>
          </a:prstGeom>
        </p:spPr>
      </p:pic>
      <p:pic>
        <p:nvPicPr>
          <p:cNvPr id="18" name="Picture 17"/>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9945929" y="6193922"/>
            <a:ext cx="1718512" cy="451153"/>
          </a:xfrm>
          <a:prstGeom prst="rect">
            <a:avLst/>
          </a:prstGeom>
        </p:spPr>
      </p:pic>
      <p:pic>
        <p:nvPicPr>
          <p:cNvPr id="19" name="Picture 18"/>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75605" y="6034113"/>
            <a:ext cx="944192" cy="770769"/>
          </a:xfrm>
          <a:prstGeom prst="rect">
            <a:avLst/>
          </a:prstGeom>
        </p:spPr>
      </p:pic>
    </p:spTree>
    <p:extLst>
      <p:ext uri="{BB962C8B-B14F-4D97-AF65-F5344CB8AC3E}">
        <p14:creationId xmlns:p14="http://schemas.microsoft.com/office/powerpoint/2010/main" val="14349006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524000" y="1653014"/>
            <a:ext cx="9144000" cy="2008603"/>
            <a:chOff x="1524000" y="2114989"/>
            <a:chExt cx="9144000" cy="2008603"/>
          </a:xfrm>
        </p:grpSpPr>
        <p:sp>
          <p:nvSpPr>
            <p:cNvPr id="5" name="Title 1"/>
            <p:cNvSpPr txBox="1">
              <a:spLocks/>
            </p:cNvSpPr>
            <p:nvPr/>
          </p:nvSpPr>
          <p:spPr>
            <a:xfrm>
              <a:off x="1524000" y="2114989"/>
              <a:ext cx="9144000" cy="179370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pPr algn="ctr"/>
              <a:r>
                <a:rPr lang="en-GB" sz="6000" spc="100" dirty="0">
                  <a:solidFill>
                    <a:schemeClr val="bg1"/>
                  </a:solidFill>
                </a:rPr>
                <a:t>The use of animals</a:t>
              </a:r>
            </a:p>
          </p:txBody>
        </p:sp>
        <p:sp>
          <p:nvSpPr>
            <p:cNvPr id="6" name="Subtitle 2"/>
            <p:cNvSpPr txBox="1">
              <a:spLocks/>
            </p:cNvSpPr>
            <p:nvPr/>
          </p:nvSpPr>
          <p:spPr>
            <a:xfrm>
              <a:off x="1524000" y="3391170"/>
              <a:ext cx="9144000" cy="73242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4000" spc="110" dirty="0" smtClean="0">
                  <a:solidFill>
                    <a:schemeClr val="bg1"/>
                  </a:solidFill>
                </a:rPr>
                <a:t>The social </a:t>
              </a:r>
              <a:r>
                <a:rPr lang="en-GB" sz="4000" spc="110" dirty="0">
                  <a:solidFill>
                    <a:schemeClr val="bg1"/>
                  </a:solidFill>
                </a:rPr>
                <a:t>and scientific context</a:t>
              </a:r>
            </a:p>
          </p:txBody>
        </p:sp>
      </p:gr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79359" y="3309899"/>
            <a:ext cx="1617256" cy="1320209"/>
          </a:xfrm>
          <a:prstGeom prst="rect">
            <a:avLst/>
          </a:prstGeom>
        </p:spPr>
      </p:pic>
      <p:pic>
        <p:nvPicPr>
          <p:cNvPr id="10" name="Picture 9"/>
          <p:cNvPicPr>
            <a:picLocks noChangeAspect="1"/>
          </p:cNvPicPr>
          <p:nvPr/>
        </p:nvPicPr>
        <p:blipFill rotWithShape="1">
          <a:blip r:embed="rId4">
            <a:extLst>
              <a:ext uri="{28A0092B-C50C-407E-A947-70E740481C1C}">
                <a14:useLocalDpi xmlns:a14="http://schemas.microsoft.com/office/drawing/2010/main" val="0"/>
              </a:ext>
            </a:extLst>
          </a:blip>
          <a:srcRect l="17473" b="51487"/>
          <a:stretch/>
        </p:blipFill>
        <p:spPr>
          <a:xfrm>
            <a:off x="-1" y="2478052"/>
            <a:ext cx="8630096" cy="4406076"/>
          </a:xfrm>
          <a:prstGeom prst="rect">
            <a:avLst/>
          </a:prstGeom>
        </p:spPr>
      </p:pic>
      <p:pic>
        <p:nvPicPr>
          <p:cNvPr id="11" name="Picture 10"/>
          <p:cNvPicPr>
            <a:picLocks noChangeAspect="1"/>
          </p:cNvPicPr>
          <p:nvPr/>
        </p:nvPicPr>
        <p:blipFill rotWithShape="1">
          <a:blip r:embed="rId5">
            <a:extLst>
              <a:ext uri="{28A0092B-C50C-407E-A947-70E740481C1C}">
                <a14:useLocalDpi xmlns:a14="http://schemas.microsoft.com/office/drawing/2010/main" val="0"/>
              </a:ext>
            </a:extLst>
          </a:blip>
          <a:srcRect t="73943"/>
          <a:stretch/>
        </p:blipFill>
        <p:spPr>
          <a:xfrm>
            <a:off x="3208149" y="-57471"/>
            <a:ext cx="10807261" cy="1619571"/>
          </a:xfrm>
          <a:prstGeom prst="rect">
            <a:avLst/>
          </a:prstGeom>
        </p:spPr>
      </p:pic>
      <p:sp>
        <p:nvSpPr>
          <p:cNvPr id="9" name="TextBox 8"/>
          <p:cNvSpPr txBox="1"/>
          <p:nvPr/>
        </p:nvSpPr>
        <p:spPr>
          <a:xfrm>
            <a:off x="3387436" y="4478482"/>
            <a:ext cx="5268191" cy="523220"/>
          </a:xfrm>
          <a:prstGeom prst="rect">
            <a:avLst/>
          </a:prstGeom>
          <a:noFill/>
        </p:spPr>
        <p:txBody>
          <a:bodyPr wrap="square" rtlCol="0">
            <a:spAutoFit/>
          </a:bodyPr>
          <a:lstStyle/>
          <a:p>
            <a:pPr algn="ctr">
              <a:buClr>
                <a:schemeClr val="accent5"/>
              </a:buClr>
            </a:pPr>
            <a:r>
              <a:rPr lang="it-IT" sz="2800" i="1" noProof="0" dirty="0" err="1" smtClean="0">
                <a:solidFill>
                  <a:schemeClr val="bg1"/>
                </a:solidFill>
              </a:rPr>
              <a:t>Theme</a:t>
            </a:r>
            <a:r>
              <a:rPr lang="it-IT" sz="2400" i="1" noProof="0" dirty="0" smtClean="0">
                <a:solidFill>
                  <a:schemeClr val="bg1"/>
                </a:solidFill>
              </a:rPr>
              <a:t> 1</a:t>
            </a:r>
            <a:endParaRPr lang="en-GB" sz="2400" i="1" noProof="0" dirty="0" smtClean="0">
              <a:solidFill>
                <a:schemeClr val="bg1"/>
              </a:solidFill>
            </a:endParaRPr>
          </a:p>
        </p:txBody>
      </p:sp>
    </p:spTree>
    <p:extLst>
      <p:ext uri="{BB962C8B-B14F-4D97-AF65-F5344CB8AC3E}">
        <p14:creationId xmlns:p14="http://schemas.microsoft.com/office/powerpoint/2010/main" val="308983491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565" y="-38101"/>
            <a:ext cx="12284911" cy="6922227"/>
          </a:xfrm>
          <a:prstGeom prst="rect">
            <a:avLst/>
          </a:prstGeom>
          <a:effectLst>
            <a:reflection blurRad="6350" stA="50000" endA="300" endPos="38500" dist="50800" dir="5400000" sy="-100000" algn="bl" rotWithShape="0"/>
          </a:effectLst>
        </p:spPr>
      </p:pic>
      <p:pic>
        <p:nvPicPr>
          <p:cNvPr id="13" name="Picture 12"/>
          <p:cNvPicPr>
            <a:picLocks noChangeAspect="1"/>
          </p:cNvPicPr>
          <p:nvPr/>
        </p:nvPicPr>
        <p:blipFill rotWithShape="1">
          <a:blip r:embed="rId4">
            <a:extLst>
              <a:ext uri="{28A0092B-C50C-407E-A947-70E740481C1C}">
                <a14:useLocalDpi xmlns:a14="http://schemas.microsoft.com/office/drawing/2010/main" val="0"/>
              </a:ext>
            </a:extLst>
          </a:blip>
          <a:srcRect l="17473" b="51487"/>
          <a:stretch/>
        </p:blipFill>
        <p:spPr>
          <a:xfrm>
            <a:off x="-39189" y="4526642"/>
            <a:ext cx="7230821" cy="2357485"/>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213968">
            <a:off x="-530128" y="5152571"/>
            <a:ext cx="2946631" cy="2405413"/>
          </a:xfrm>
          <a:prstGeom prst="rect">
            <a:avLst/>
          </a:prstGeom>
        </p:spPr>
      </p:pic>
      <p:sp>
        <p:nvSpPr>
          <p:cNvPr id="9" name="Rounded Rectangle 8"/>
          <p:cNvSpPr/>
          <p:nvPr/>
        </p:nvSpPr>
        <p:spPr>
          <a:xfrm>
            <a:off x="664792" y="2542768"/>
            <a:ext cx="6660347" cy="2983389"/>
          </a:xfrm>
          <a:prstGeom prst="roundRect">
            <a:avLst>
              <a:gd name="adj" fmla="val 10977"/>
            </a:avLst>
          </a:prstGeom>
          <a:solidFill>
            <a:srgbClr val="22474C"/>
          </a:solidFill>
          <a:ln>
            <a:noFill/>
          </a:ln>
          <a:effectLst>
            <a:outerShdw blurRad="558800" sx="102000" sy="102000" algn="ctr"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itle 1"/>
          <p:cNvSpPr txBox="1">
            <a:spLocks/>
          </p:cNvSpPr>
          <p:nvPr/>
        </p:nvSpPr>
        <p:spPr>
          <a:xfrm>
            <a:off x="1656888" y="540776"/>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r>
              <a:rPr lang="en-GB" sz="5400" spc="100" dirty="0">
                <a:solidFill>
                  <a:schemeClr val="bg1"/>
                </a:solidFill>
              </a:rPr>
              <a:t>Optimise the tests on animals</a:t>
            </a:r>
            <a:br>
              <a:rPr lang="en-GB" sz="5400" spc="100" dirty="0">
                <a:solidFill>
                  <a:schemeClr val="bg1"/>
                </a:solidFill>
              </a:rPr>
            </a:br>
            <a:r>
              <a:rPr lang="en-GB" sz="2600" spc="100" dirty="0">
                <a:solidFill>
                  <a:schemeClr val="bg1"/>
                </a:solidFill>
              </a:rPr>
              <a:t>PREPARE before you </a:t>
            </a:r>
            <a:r>
              <a:rPr lang="en-GB" sz="2600" spc="100" dirty="0" smtClean="0">
                <a:solidFill>
                  <a:schemeClr val="bg1"/>
                </a:solidFill>
              </a:rPr>
              <a:t>ARRIVE</a:t>
            </a:r>
            <a:endParaRPr lang="en-GB" sz="2600" spc="100" dirty="0">
              <a:solidFill>
                <a:schemeClr val="bg1"/>
              </a:solidFill>
            </a:endParaRPr>
          </a:p>
        </p:txBody>
      </p:sp>
      <p:sp>
        <p:nvSpPr>
          <p:cNvPr id="16" name="Content Placeholder 2"/>
          <p:cNvSpPr>
            <a:spLocks noGrp="1"/>
          </p:cNvSpPr>
          <p:nvPr>
            <p:ph idx="1"/>
          </p:nvPr>
        </p:nvSpPr>
        <p:spPr>
          <a:xfrm>
            <a:off x="947333" y="2810457"/>
            <a:ext cx="6132130" cy="2997171"/>
          </a:xfrm>
        </p:spPr>
        <p:txBody>
          <a:bodyPr>
            <a:normAutofit/>
          </a:bodyPr>
          <a:lstStyle/>
          <a:p>
            <a:pPr marL="0" indent="0">
              <a:spcAft>
                <a:spcPts val="1200"/>
              </a:spcAft>
              <a:buNone/>
            </a:pPr>
            <a:r>
              <a:rPr lang="en-GB" sz="1800" b="1" spc="30" dirty="0">
                <a:solidFill>
                  <a:schemeClr val="bg1"/>
                </a:solidFill>
              </a:rPr>
              <a:t>Two methodologies can help projects to address the 3Rs at the stages of being prepared and reported</a:t>
            </a:r>
            <a:r>
              <a:rPr lang="en-GB" sz="1800" spc="30" dirty="0">
                <a:solidFill>
                  <a:schemeClr val="bg1"/>
                </a:solidFill>
              </a:rPr>
              <a:t>:</a:t>
            </a:r>
          </a:p>
          <a:p>
            <a:pPr marL="0" indent="0">
              <a:spcAft>
                <a:spcPts val="1200"/>
              </a:spcAft>
              <a:buNone/>
            </a:pPr>
            <a:r>
              <a:rPr lang="en-GB" sz="1800" b="1" spc="30" dirty="0">
                <a:solidFill>
                  <a:schemeClr val="bg1"/>
                </a:solidFill>
              </a:rPr>
              <a:t>PREPARE</a:t>
            </a:r>
            <a:r>
              <a:rPr lang="en-GB" sz="1800" spc="30" dirty="0">
                <a:solidFill>
                  <a:schemeClr val="bg1"/>
                </a:solidFill>
              </a:rPr>
              <a:t> - a structured checklist for project proposers to go through, with the aim of ensuring that they have addressed every element of a complete </a:t>
            </a:r>
            <a:r>
              <a:rPr lang="en-GB" sz="1800" spc="30" dirty="0" smtClean="0">
                <a:solidFill>
                  <a:schemeClr val="bg1"/>
                </a:solidFill>
              </a:rPr>
              <a:t>application.</a:t>
            </a:r>
            <a:endParaRPr lang="en-GB" sz="1800" spc="30" dirty="0">
              <a:solidFill>
                <a:schemeClr val="bg1"/>
              </a:solidFill>
            </a:endParaRPr>
          </a:p>
          <a:p>
            <a:pPr marL="0" indent="0">
              <a:spcAft>
                <a:spcPts val="1200"/>
              </a:spcAft>
              <a:buNone/>
            </a:pPr>
            <a:r>
              <a:rPr lang="en-GB" sz="1800" b="1" spc="30" dirty="0">
                <a:solidFill>
                  <a:schemeClr val="bg1"/>
                </a:solidFill>
              </a:rPr>
              <a:t>ARRIVE</a:t>
            </a:r>
            <a:r>
              <a:rPr lang="en-GB" sz="1800" spc="30" dirty="0">
                <a:solidFill>
                  <a:schemeClr val="bg1"/>
                </a:solidFill>
              </a:rPr>
              <a:t> - structured guidelines for the reporting of in vivo </a:t>
            </a:r>
            <a:r>
              <a:rPr lang="en-GB" sz="1800" spc="30" dirty="0" smtClean="0">
                <a:solidFill>
                  <a:schemeClr val="bg1"/>
                </a:solidFill>
              </a:rPr>
              <a:t>projects.</a:t>
            </a:r>
            <a:endParaRPr lang="en-GB" sz="1800" spc="30" dirty="0">
              <a:solidFill>
                <a:schemeClr val="bg1"/>
              </a:solidFill>
            </a:endParaRPr>
          </a:p>
        </p:txBody>
      </p:sp>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83317" y="422289"/>
            <a:ext cx="1206561" cy="1173878"/>
          </a:xfrm>
          <a:prstGeom prst="rect">
            <a:avLst/>
          </a:prstGeom>
        </p:spPr>
      </p:pic>
      <p:pic>
        <p:nvPicPr>
          <p:cNvPr id="12" name="Picture 11"/>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9945929" y="6193922"/>
            <a:ext cx="1718512" cy="451153"/>
          </a:xfrm>
          <a:prstGeom prst="rect">
            <a:avLst/>
          </a:prstGeom>
        </p:spPr>
      </p:pic>
      <p:pic>
        <p:nvPicPr>
          <p:cNvPr id="14" name="Picture 1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75605" y="6034113"/>
            <a:ext cx="944192" cy="770769"/>
          </a:xfrm>
          <a:prstGeom prst="rect">
            <a:avLst/>
          </a:prstGeom>
        </p:spPr>
      </p:pic>
      <p:pic>
        <p:nvPicPr>
          <p:cNvPr id="15" name="Picture 1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303519" y="-313765"/>
            <a:ext cx="6111406" cy="7028330"/>
          </a:xfrm>
          <a:prstGeom prst="rect">
            <a:avLst/>
          </a:prstGeom>
        </p:spPr>
      </p:pic>
    </p:spTree>
    <p:extLst>
      <p:ext uri="{BB962C8B-B14F-4D97-AF65-F5344CB8AC3E}">
        <p14:creationId xmlns:p14="http://schemas.microsoft.com/office/powerpoint/2010/main" val="103559805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189" y="-1"/>
            <a:ext cx="12231189" cy="6863937"/>
          </a:xfrm>
          <a:prstGeom prst="rect">
            <a:avLst/>
          </a:prstGeom>
        </p:spPr>
      </p:pic>
      <p:pic>
        <p:nvPicPr>
          <p:cNvPr id="13" name="Picture 12"/>
          <p:cNvPicPr>
            <a:picLocks noChangeAspect="1"/>
          </p:cNvPicPr>
          <p:nvPr/>
        </p:nvPicPr>
        <p:blipFill rotWithShape="1">
          <a:blip r:embed="rId4">
            <a:extLst>
              <a:ext uri="{28A0092B-C50C-407E-A947-70E740481C1C}">
                <a14:useLocalDpi xmlns:a14="http://schemas.microsoft.com/office/drawing/2010/main" val="0"/>
              </a:ext>
            </a:extLst>
          </a:blip>
          <a:srcRect l="17473" b="51487"/>
          <a:stretch/>
        </p:blipFill>
        <p:spPr>
          <a:xfrm>
            <a:off x="-39188" y="5050375"/>
            <a:ext cx="5624442" cy="1833752"/>
          </a:xfrm>
          <a:prstGeom prst="rect">
            <a:avLst/>
          </a:prstGeom>
        </p:spPr>
      </p:pic>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213968">
            <a:off x="-530128" y="5152571"/>
            <a:ext cx="2946631" cy="2405413"/>
          </a:xfrm>
          <a:prstGeom prst="rect">
            <a:avLst/>
          </a:prstGeom>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0800000">
            <a:off x="6427385" y="3319059"/>
            <a:ext cx="2270657" cy="1290490"/>
          </a:xfrm>
          <a:prstGeom prst="rect">
            <a:avLst/>
          </a:prstGeom>
        </p:spPr>
      </p:pic>
      <p:sp>
        <p:nvSpPr>
          <p:cNvPr id="8" name="Rounded Rectangle 7"/>
          <p:cNvSpPr/>
          <p:nvPr/>
        </p:nvSpPr>
        <p:spPr>
          <a:xfrm>
            <a:off x="672017" y="2542769"/>
            <a:ext cx="6464107" cy="3184633"/>
          </a:xfrm>
          <a:prstGeom prst="roundRect">
            <a:avLst>
              <a:gd name="adj" fmla="val 12998"/>
            </a:avLst>
          </a:prstGeom>
          <a:solidFill>
            <a:srgbClr val="22474C"/>
          </a:solidFill>
          <a:ln>
            <a:noFill/>
          </a:ln>
          <a:effectLst>
            <a:outerShdw blurRad="558800" sx="102000" sy="102000" algn="ctr"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itle 1"/>
          <p:cNvSpPr txBox="1">
            <a:spLocks/>
          </p:cNvSpPr>
          <p:nvPr/>
        </p:nvSpPr>
        <p:spPr>
          <a:xfrm>
            <a:off x="1631488" y="529791"/>
            <a:ext cx="10515600" cy="1325563"/>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r>
              <a:rPr lang="en-GB" sz="5400" spc="100" dirty="0">
                <a:solidFill>
                  <a:schemeClr val="bg1"/>
                </a:solidFill>
              </a:rPr>
              <a:t>Directive 2010/63/EU</a:t>
            </a:r>
            <a:br>
              <a:rPr lang="en-GB" sz="5400" spc="100" dirty="0">
                <a:solidFill>
                  <a:schemeClr val="bg1"/>
                </a:solidFill>
              </a:rPr>
            </a:br>
            <a:r>
              <a:rPr lang="en-GB" sz="2600" spc="100" dirty="0">
                <a:solidFill>
                  <a:schemeClr val="bg1"/>
                </a:solidFill>
              </a:rPr>
              <a:t>roles and procedures under the Directive (1/2)</a:t>
            </a:r>
          </a:p>
          <a:p>
            <a:r>
              <a:rPr lang="en-GB" sz="2600" spc="100" dirty="0" smtClean="0">
                <a:solidFill>
                  <a:schemeClr val="bg1"/>
                </a:solidFill>
              </a:rPr>
              <a:t>  </a:t>
            </a:r>
            <a:endParaRPr lang="en-GB" sz="2600" spc="100" dirty="0">
              <a:solidFill>
                <a:schemeClr val="bg1"/>
              </a:solidFill>
            </a:endParaRPr>
          </a:p>
        </p:txBody>
      </p:sp>
      <p:sp>
        <p:nvSpPr>
          <p:cNvPr id="16" name="Content Placeholder 2"/>
          <p:cNvSpPr>
            <a:spLocks noGrp="1"/>
          </p:cNvSpPr>
          <p:nvPr>
            <p:ph idx="1"/>
          </p:nvPr>
        </p:nvSpPr>
        <p:spPr>
          <a:xfrm>
            <a:off x="952303" y="2608536"/>
            <a:ext cx="5938024" cy="3345399"/>
          </a:xfrm>
        </p:spPr>
        <p:txBody>
          <a:bodyPr>
            <a:normAutofit/>
          </a:bodyPr>
          <a:lstStyle/>
          <a:p>
            <a:pPr marL="0" indent="0">
              <a:spcAft>
                <a:spcPts val="1200"/>
              </a:spcAft>
              <a:buNone/>
            </a:pPr>
            <a:r>
              <a:rPr lang="en-GB" sz="1800" spc="30" dirty="0">
                <a:solidFill>
                  <a:schemeClr val="bg1"/>
                </a:solidFill>
              </a:rPr>
              <a:t>Personnel involved in projects must be specifically </a:t>
            </a:r>
            <a:r>
              <a:rPr lang="en-GB" sz="1800" b="1" spc="30" dirty="0">
                <a:solidFill>
                  <a:schemeClr val="bg1"/>
                </a:solidFill>
              </a:rPr>
              <a:t>trained and </a:t>
            </a:r>
            <a:r>
              <a:rPr lang="en-GB" sz="1800" b="1" spc="30" dirty="0" smtClean="0">
                <a:solidFill>
                  <a:schemeClr val="bg1"/>
                </a:solidFill>
              </a:rPr>
              <a:t>supervised.</a:t>
            </a:r>
            <a:endParaRPr lang="en-GB" sz="1800" b="1" spc="30" dirty="0">
              <a:solidFill>
                <a:schemeClr val="bg1"/>
              </a:solidFill>
            </a:endParaRPr>
          </a:p>
          <a:p>
            <a:pPr marL="0" indent="0">
              <a:spcAft>
                <a:spcPts val="1200"/>
              </a:spcAft>
              <a:buNone/>
            </a:pPr>
            <a:r>
              <a:rPr lang="en-US" sz="1800" spc="30" dirty="0">
                <a:solidFill>
                  <a:schemeClr val="bg1"/>
                </a:solidFill>
              </a:rPr>
              <a:t>Each establishment </a:t>
            </a:r>
            <a:r>
              <a:rPr lang="en-US" sz="1800" spc="30" dirty="0" smtClean="0">
                <a:solidFill>
                  <a:schemeClr val="bg1"/>
                </a:solidFill>
              </a:rPr>
              <a:t>must have </a:t>
            </a:r>
            <a:r>
              <a:rPr lang="en-US" sz="1800" spc="30" dirty="0">
                <a:solidFill>
                  <a:schemeClr val="bg1"/>
                </a:solidFill>
              </a:rPr>
              <a:t>a </a:t>
            </a:r>
            <a:r>
              <a:rPr lang="en-US" sz="1800" b="1" spc="30" dirty="0">
                <a:solidFill>
                  <a:schemeClr val="bg1"/>
                </a:solidFill>
              </a:rPr>
              <a:t>designated veterinarian</a:t>
            </a:r>
            <a:r>
              <a:rPr lang="en-US" sz="1800" spc="30" dirty="0">
                <a:solidFill>
                  <a:schemeClr val="bg1"/>
                </a:solidFill>
              </a:rPr>
              <a:t> tasked with advisory duties in relation to the well-being and health of the animals, and to support the work of animal welfare </a:t>
            </a:r>
            <a:r>
              <a:rPr lang="en-US" sz="1800" spc="30" dirty="0" smtClean="0">
                <a:solidFill>
                  <a:schemeClr val="bg1"/>
                </a:solidFill>
              </a:rPr>
              <a:t>bodies.</a:t>
            </a:r>
          </a:p>
          <a:p>
            <a:pPr marL="0" indent="0">
              <a:spcAft>
                <a:spcPts val="1200"/>
              </a:spcAft>
              <a:buNone/>
            </a:pPr>
            <a:r>
              <a:rPr lang="en-GB" sz="1800" spc="30" dirty="0" smtClean="0">
                <a:solidFill>
                  <a:schemeClr val="bg1"/>
                </a:solidFill>
              </a:rPr>
              <a:t>The competent authorities must carry out </a:t>
            </a:r>
            <a:r>
              <a:rPr lang="en-GB" sz="1800" b="1" spc="30" dirty="0" smtClean="0">
                <a:solidFill>
                  <a:schemeClr val="bg1"/>
                </a:solidFill>
              </a:rPr>
              <a:t>regular inspections</a:t>
            </a:r>
            <a:r>
              <a:rPr lang="en-GB" sz="1800" spc="30" dirty="0" smtClean="0">
                <a:solidFill>
                  <a:schemeClr val="bg1"/>
                </a:solidFill>
              </a:rPr>
              <a:t> of all breeders, suppliers and users, including their establishments.</a:t>
            </a:r>
            <a:endParaRPr lang="en-GB" sz="1800" spc="30" dirty="0">
              <a:solidFill>
                <a:schemeClr val="bg1"/>
              </a:solidFill>
            </a:endParaRPr>
          </a:p>
        </p:txBody>
      </p:sp>
      <p:pic>
        <p:nvPicPr>
          <p:cNvPr id="7" name="Picture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83317" y="422289"/>
            <a:ext cx="1206561" cy="1173878"/>
          </a:xfrm>
          <a:prstGeom prst="rect">
            <a:avLst/>
          </a:prstGeom>
        </p:spPr>
      </p:pic>
      <p:pic>
        <p:nvPicPr>
          <p:cNvPr id="9" name="Picture 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660971" y="1974673"/>
            <a:ext cx="2813161" cy="3979262"/>
          </a:xfrm>
          <a:prstGeom prst="rect">
            <a:avLst/>
          </a:prstGeom>
          <a:effectLst>
            <a:outerShdw blurRad="1270000" dir="5400000" algn="ctr" rotWithShape="0">
              <a:srgbClr val="000000">
                <a:alpha val="30000"/>
              </a:srgbClr>
            </a:outerShdw>
          </a:effectLst>
        </p:spPr>
      </p:pic>
      <p:pic>
        <p:nvPicPr>
          <p:cNvPr id="11" name="Picture 10"/>
          <p:cNvPicPr>
            <a:picLocks noChangeAspect="1"/>
          </p:cNvPicPr>
          <p:nvPr/>
        </p:nvPicPr>
        <p:blipFill rotWithShape="1">
          <a:blip r:embed="rId9">
            <a:extLst>
              <a:ext uri="{28A0092B-C50C-407E-A947-70E740481C1C}">
                <a14:useLocalDpi xmlns:a14="http://schemas.microsoft.com/office/drawing/2010/main" val="0"/>
              </a:ext>
            </a:extLst>
          </a:blip>
          <a:srcRect l="288" t="26560" r="56426" b="54582"/>
          <a:stretch/>
        </p:blipFill>
        <p:spPr>
          <a:xfrm rot="20347229">
            <a:off x="8125865" y="-137128"/>
            <a:ext cx="4724429" cy="1968391"/>
          </a:xfrm>
          <a:prstGeom prst="rect">
            <a:avLst/>
          </a:prstGeom>
        </p:spPr>
      </p:pic>
      <p:pic>
        <p:nvPicPr>
          <p:cNvPr id="15" name="Picture 14"/>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9945929" y="6193922"/>
            <a:ext cx="1718512" cy="451153"/>
          </a:xfrm>
          <a:prstGeom prst="rect">
            <a:avLst/>
          </a:prstGeom>
        </p:spPr>
      </p:pic>
    </p:spTree>
    <p:extLst>
      <p:ext uri="{BB962C8B-B14F-4D97-AF65-F5344CB8AC3E}">
        <p14:creationId xmlns:p14="http://schemas.microsoft.com/office/powerpoint/2010/main" val="338570599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800000">
            <a:off x="6427385" y="3494462"/>
            <a:ext cx="2270657" cy="1290490"/>
          </a:xfrm>
          <a:prstGeom prst="rect">
            <a:avLst/>
          </a:prstGeom>
        </p:spPr>
      </p:pic>
      <p:sp>
        <p:nvSpPr>
          <p:cNvPr id="8" name="Rounded Rectangle 7"/>
          <p:cNvSpPr/>
          <p:nvPr/>
        </p:nvSpPr>
        <p:spPr>
          <a:xfrm>
            <a:off x="672017" y="2542769"/>
            <a:ext cx="6243133" cy="3048406"/>
          </a:xfrm>
          <a:prstGeom prst="roundRect">
            <a:avLst>
              <a:gd name="adj" fmla="val 15895"/>
            </a:avLst>
          </a:prstGeom>
          <a:solidFill>
            <a:srgbClr val="22474C"/>
          </a:solidFill>
          <a:ln>
            <a:noFill/>
          </a:ln>
          <a:effectLst>
            <a:outerShdw blurRad="558800" sx="102000" sy="102000" algn="ctr"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Content Placeholder 2"/>
          <p:cNvSpPr>
            <a:spLocks noGrp="1"/>
          </p:cNvSpPr>
          <p:nvPr>
            <p:ph idx="1"/>
          </p:nvPr>
        </p:nvSpPr>
        <p:spPr>
          <a:xfrm>
            <a:off x="812800" y="2887534"/>
            <a:ext cx="6276359" cy="2570290"/>
          </a:xfrm>
        </p:spPr>
        <p:txBody>
          <a:bodyPr>
            <a:normAutofit/>
          </a:bodyPr>
          <a:lstStyle/>
          <a:p>
            <a:pPr marL="0" indent="0">
              <a:spcAft>
                <a:spcPts val="1200"/>
              </a:spcAft>
              <a:buNone/>
            </a:pPr>
            <a:r>
              <a:rPr lang="en-US" sz="1800" spc="30" dirty="0">
                <a:solidFill>
                  <a:schemeClr val="bg1"/>
                </a:solidFill>
              </a:rPr>
              <a:t>To ensure that </a:t>
            </a:r>
            <a:r>
              <a:rPr lang="en-US" sz="1800" spc="30" dirty="0" smtClean="0">
                <a:solidFill>
                  <a:schemeClr val="bg1"/>
                </a:solidFill>
              </a:rPr>
              <a:t>the public </a:t>
            </a:r>
            <a:r>
              <a:rPr lang="en-US" sz="1800" spc="30" dirty="0">
                <a:solidFill>
                  <a:schemeClr val="bg1"/>
                </a:solidFill>
              </a:rPr>
              <a:t>is informed, </a:t>
            </a:r>
            <a:r>
              <a:rPr lang="en-US" sz="1800" b="1" spc="30" dirty="0">
                <a:solidFill>
                  <a:schemeClr val="bg1"/>
                </a:solidFill>
              </a:rPr>
              <a:t>non-technical project summaries</a:t>
            </a:r>
            <a:r>
              <a:rPr lang="en-US" sz="1800" spc="30" dirty="0">
                <a:solidFill>
                  <a:schemeClr val="bg1"/>
                </a:solidFill>
              </a:rPr>
              <a:t> must be published on </a:t>
            </a:r>
            <a:r>
              <a:rPr lang="en-US" sz="1800" spc="30" dirty="0" err="1">
                <a:solidFill>
                  <a:schemeClr val="bg1"/>
                </a:solidFill>
              </a:rPr>
              <a:t>authorised</a:t>
            </a:r>
            <a:r>
              <a:rPr lang="en-US" sz="1800" spc="30" dirty="0">
                <a:solidFill>
                  <a:schemeClr val="bg1"/>
                </a:solidFill>
              </a:rPr>
              <a:t> projects. Some projects must in addition be assessed retrospectively once they have been </a:t>
            </a:r>
            <a:r>
              <a:rPr lang="en-US" sz="1800" spc="30" dirty="0" smtClean="0">
                <a:solidFill>
                  <a:schemeClr val="bg1"/>
                </a:solidFill>
              </a:rPr>
              <a:t>completed.</a:t>
            </a:r>
          </a:p>
          <a:p>
            <a:pPr marL="0" indent="0">
              <a:spcAft>
                <a:spcPts val="1200"/>
              </a:spcAft>
              <a:buNone/>
            </a:pPr>
            <a:r>
              <a:rPr lang="en-GB" sz="1800" spc="30" dirty="0" smtClean="0">
                <a:solidFill>
                  <a:schemeClr val="bg1"/>
                </a:solidFill>
              </a:rPr>
              <a:t>Member States establish </a:t>
            </a:r>
            <a:r>
              <a:rPr lang="en-GB" sz="1800" b="1" spc="30" dirty="0" smtClean="0">
                <a:solidFill>
                  <a:schemeClr val="bg1"/>
                </a:solidFill>
              </a:rPr>
              <a:t>National Committees </a:t>
            </a:r>
            <a:r>
              <a:rPr lang="en-GB" sz="1800" spc="30" dirty="0" smtClean="0">
                <a:solidFill>
                  <a:schemeClr val="bg1"/>
                </a:solidFill>
              </a:rPr>
              <a:t>for the protection of animals used for scientific purposes, and to give advice to the competent authorities and </a:t>
            </a:r>
            <a:r>
              <a:rPr lang="en-GB" sz="1800" b="1" spc="30" dirty="0" smtClean="0">
                <a:solidFill>
                  <a:schemeClr val="bg1"/>
                </a:solidFill>
              </a:rPr>
              <a:t>animal-welfare bodies.</a:t>
            </a:r>
            <a:endParaRPr lang="en-GB" sz="1800" b="1" spc="30" dirty="0">
              <a:solidFill>
                <a:schemeClr val="bg1"/>
              </a:solidFill>
            </a:endParaRPr>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3317" y="422289"/>
            <a:ext cx="1206561" cy="1173878"/>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660971" y="2150076"/>
            <a:ext cx="2813161" cy="3979262"/>
          </a:xfrm>
          <a:prstGeom prst="rect">
            <a:avLst/>
          </a:prstGeom>
          <a:effectLst>
            <a:outerShdw blurRad="1270000" dir="5400000" algn="ctr" rotWithShape="0">
              <a:srgbClr val="000000">
                <a:alpha val="30000"/>
              </a:srgbClr>
            </a:outerShdw>
          </a:effectLst>
        </p:spPr>
      </p:pic>
      <p:pic>
        <p:nvPicPr>
          <p:cNvPr id="13" name="Picture 12"/>
          <p:cNvPicPr>
            <a:picLocks noChangeAspect="1"/>
          </p:cNvPicPr>
          <p:nvPr/>
        </p:nvPicPr>
        <p:blipFill rotWithShape="1">
          <a:blip r:embed="rId6">
            <a:extLst>
              <a:ext uri="{28A0092B-C50C-407E-A947-70E740481C1C}">
                <a14:useLocalDpi xmlns:a14="http://schemas.microsoft.com/office/drawing/2010/main" val="0"/>
              </a:ext>
            </a:extLst>
          </a:blip>
          <a:srcRect l="17473" b="51487"/>
          <a:stretch/>
        </p:blipFill>
        <p:spPr>
          <a:xfrm>
            <a:off x="-39189" y="4511710"/>
            <a:ext cx="7230821" cy="2372417"/>
          </a:xfrm>
          <a:prstGeom prst="rect">
            <a:avLst/>
          </a:prstGeom>
        </p:spPr>
      </p:pic>
      <p:sp>
        <p:nvSpPr>
          <p:cNvPr id="14" name="Title 1"/>
          <p:cNvSpPr txBox="1">
            <a:spLocks/>
          </p:cNvSpPr>
          <p:nvPr/>
        </p:nvSpPr>
        <p:spPr>
          <a:xfrm>
            <a:off x="1631488" y="529791"/>
            <a:ext cx="10515600" cy="1325563"/>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r>
              <a:rPr lang="en-GB" sz="5400" spc="100" dirty="0">
                <a:solidFill>
                  <a:schemeClr val="bg1"/>
                </a:solidFill>
              </a:rPr>
              <a:t>Directive 2010/63/EU</a:t>
            </a:r>
            <a:br>
              <a:rPr lang="en-GB" sz="5400" spc="100" dirty="0">
                <a:solidFill>
                  <a:schemeClr val="bg1"/>
                </a:solidFill>
              </a:rPr>
            </a:br>
            <a:r>
              <a:rPr lang="en-GB" sz="2600" spc="100" dirty="0">
                <a:solidFill>
                  <a:schemeClr val="bg1"/>
                </a:solidFill>
              </a:rPr>
              <a:t>roles and procedures under the Directive </a:t>
            </a:r>
            <a:r>
              <a:rPr lang="en-GB" sz="2600" spc="100" dirty="0" smtClean="0">
                <a:solidFill>
                  <a:schemeClr val="bg1"/>
                </a:solidFill>
              </a:rPr>
              <a:t>(2/2</a:t>
            </a:r>
            <a:r>
              <a:rPr lang="en-GB" sz="2600" spc="100" dirty="0">
                <a:solidFill>
                  <a:schemeClr val="bg1"/>
                </a:solidFill>
              </a:rPr>
              <a:t>)</a:t>
            </a:r>
          </a:p>
          <a:p>
            <a:r>
              <a:rPr lang="en-GB" sz="2600" spc="100" dirty="0" smtClean="0">
                <a:solidFill>
                  <a:schemeClr val="bg1"/>
                </a:solidFill>
              </a:rPr>
              <a:t> </a:t>
            </a:r>
            <a:endParaRPr lang="en-GB" sz="2600" spc="100" dirty="0">
              <a:solidFill>
                <a:schemeClr val="bg1"/>
              </a:solidFill>
            </a:endParaRPr>
          </a:p>
        </p:txBody>
      </p:sp>
      <p:pic>
        <p:nvPicPr>
          <p:cNvPr id="11" name="Picture 10"/>
          <p:cNvPicPr>
            <a:picLocks noChangeAspect="1"/>
          </p:cNvPicPr>
          <p:nvPr/>
        </p:nvPicPr>
        <p:blipFill rotWithShape="1">
          <a:blip r:embed="rId7">
            <a:extLst>
              <a:ext uri="{28A0092B-C50C-407E-A947-70E740481C1C}">
                <a14:useLocalDpi xmlns:a14="http://schemas.microsoft.com/office/drawing/2010/main" val="0"/>
              </a:ext>
            </a:extLst>
          </a:blip>
          <a:srcRect l="288" t="26560" r="56426" b="54582"/>
          <a:stretch/>
        </p:blipFill>
        <p:spPr>
          <a:xfrm rot="20347229">
            <a:off x="8125865" y="-137128"/>
            <a:ext cx="4724429" cy="1968391"/>
          </a:xfrm>
          <a:prstGeom prst="rect">
            <a:avLst/>
          </a:prstGeom>
        </p:spPr>
      </p:pic>
      <p:pic>
        <p:nvPicPr>
          <p:cNvPr id="15" name="Picture 1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1213968">
            <a:off x="-530128" y="5152571"/>
            <a:ext cx="2946631" cy="2405413"/>
          </a:xfrm>
          <a:prstGeom prst="rect">
            <a:avLst/>
          </a:prstGeom>
        </p:spPr>
      </p:pic>
      <p:pic>
        <p:nvPicPr>
          <p:cNvPr id="17" name="Picture 1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75605" y="6034113"/>
            <a:ext cx="944192" cy="770769"/>
          </a:xfrm>
          <a:prstGeom prst="rect">
            <a:avLst/>
          </a:prstGeom>
        </p:spPr>
      </p:pic>
    </p:spTree>
    <p:extLst>
      <p:ext uri="{BB962C8B-B14F-4D97-AF65-F5344CB8AC3E}">
        <p14:creationId xmlns:p14="http://schemas.microsoft.com/office/powerpoint/2010/main" val="422493556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213968">
            <a:off x="-530128" y="5152571"/>
            <a:ext cx="2946631" cy="2405413"/>
          </a:xfrm>
          <a:prstGeom prst="rect">
            <a:avLst/>
          </a:prstGeom>
        </p:spPr>
      </p:pic>
      <p:pic>
        <p:nvPicPr>
          <p:cNvPr id="8" name="Picture 7"/>
          <p:cNvPicPr>
            <a:picLocks noChangeAspect="1"/>
          </p:cNvPicPr>
          <p:nvPr/>
        </p:nvPicPr>
        <p:blipFill rotWithShape="1">
          <a:blip r:embed="rId4">
            <a:extLst>
              <a:ext uri="{28A0092B-C50C-407E-A947-70E740481C1C}">
                <a14:useLocalDpi xmlns:a14="http://schemas.microsoft.com/office/drawing/2010/main" val="0"/>
              </a:ext>
            </a:extLst>
          </a:blip>
          <a:srcRect l="288" t="26560" r="56426" b="54582"/>
          <a:stretch/>
        </p:blipFill>
        <p:spPr>
          <a:xfrm rot="20347229">
            <a:off x="6617105" y="165687"/>
            <a:ext cx="4724429" cy="1968391"/>
          </a:xfrm>
          <a:prstGeom prst="rect">
            <a:avLst/>
          </a:prstGeom>
        </p:spPr>
      </p:pic>
      <p:sp>
        <p:nvSpPr>
          <p:cNvPr id="7" name="Rounded Rectangle 6"/>
          <p:cNvSpPr/>
          <p:nvPr/>
        </p:nvSpPr>
        <p:spPr>
          <a:xfrm>
            <a:off x="640078" y="2087418"/>
            <a:ext cx="7737303" cy="4100946"/>
          </a:xfrm>
          <a:prstGeom prst="roundRect">
            <a:avLst>
              <a:gd name="adj" fmla="val 11604"/>
            </a:avLst>
          </a:prstGeom>
          <a:solidFill>
            <a:srgbClr val="22474C"/>
          </a:solidFill>
          <a:ln>
            <a:noFill/>
          </a:ln>
          <a:effectLst>
            <a:outerShdw blurRad="558800" sx="102000" sy="102000" algn="ctr"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Content Placeholder 2"/>
          <p:cNvSpPr>
            <a:spLocks noGrp="1"/>
          </p:cNvSpPr>
          <p:nvPr>
            <p:ph idx="1"/>
          </p:nvPr>
        </p:nvSpPr>
        <p:spPr>
          <a:xfrm>
            <a:off x="975607" y="2335075"/>
            <a:ext cx="7152393" cy="3697367"/>
          </a:xfrm>
        </p:spPr>
        <p:txBody>
          <a:bodyPr>
            <a:normAutofit fontScale="85000" lnSpcReduction="20000"/>
          </a:bodyPr>
          <a:lstStyle/>
          <a:p>
            <a:pPr marL="0" indent="0">
              <a:lnSpc>
                <a:spcPct val="110000"/>
              </a:lnSpc>
              <a:spcAft>
                <a:spcPts val="1200"/>
              </a:spcAft>
              <a:buNone/>
            </a:pPr>
            <a:r>
              <a:rPr lang="en-GB" sz="1800" b="1" spc="30" dirty="0">
                <a:solidFill>
                  <a:schemeClr val="bg1"/>
                </a:solidFill>
              </a:rPr>
              <a:t>Directive 2010/63/EU </a:t>
            </a:r>
            <a:r>
              <a:rPr lang="en-US" sz="1800" spc="30" dirty="0" smtClean="0">
                <a:solidFill>
                  <a:schemeClr val="bg1"/>
                </a:solidFill>
              </a:rPr>
              <a:t>includes </a:t>
            </a:r>
            <a:r>
              <a:rPr lang="en-US" sz="1800" spc="30" dirty="0">
                <a:solidFill>
                  <a:schemeClr val="bg1"/>
                </a:solidFill>
              </a:rPr>
              <a:t>a formal legal base for the </a:t>
            </a:r>
            <a:r>
              <a:rPr lang="en-US" sz="1800" b="1" spc="30" dirty="0">
                <a:solidFill>
                  <a:schemeClr val="bg1"/>
                </a:solidFill>
              </a:rPr>
              <a:t>European Union Reference</a:t>
            </a:r>
            <a:r>
              <a:rPr lang="en-GB" sz="1800" b="1" spc="30" dirty="0">
                <a:solidFill>
                  <a:schemeClr val="bg1"/>
                </a:solidFill>
              </a:rPr>
              <a:t> Laboratory for a</a:t>
            </a:r>
            <a:r>
              <a:rPr lang="en-GB" sz="1800" b="1" spc="30" dirty="0" smtClean="0">
                <a:solidFill>
                  <a:schemeClr val="bg1"/>
                </a:solidFill>
              </a:rPr>
              <a:t>lternatives </a:t>
            </a:r>
            <a:r>
              <a:rPr lang="en-GB" sz="1800" b="1" spc="30" dirty="0">
                <a:solidFill>
                  <a:schemeClr val="bg1"/>
                </a:solidFill>
              </a:rPr>
              <a:t>to a</a:t>
            </a:r>
            <a:r>
              <a:rPr lang="en-GB" sz="1800" b="1" spc="30" dirty="0" smtClean="0">
                <a:solidFill>
                  <a:schemeClr val="bg1"/>
                </a:solidFill>
              </a:rPr>
              <a:t>nimal </a:t>
            </a:r>
            <a:r>
              <a:rPr lang="en-GB" sz="1800" b="1" spc="30" dirty="0">
                <a:solidFill>
                  <a:schemeClr val="bg1"/>
                </a:solidFill>
              </a:rPr>
              <a:t>t</a:t>
            </a:r>
            <a:r>
              <a:rPr lang="en-GB" sz="1800" b="1" spc="30" dirty="0" smtClean="0">
                <a:solidFill>
                  <a:schemeClr val="bg1"/>
                </a:solidFill>
              </a:rPr>
              <a:t>esting (EURL </a:t>
            </a:r>
            <a:r>
              <a:rPr lang="en-GB" sz="1800" b="1" spc="30" dirty="0">
                <a:solidFill>
                  <a:schemeClr val="bg1"/>
                </a:solidFill>
              </a:rPr>
              <a:t>ECVAM) </a:t>
            </a:r>
            <a:r>
              <a:rPr lang="en-GB" sz="1800" spc="30" dirty="0">
                <a:solidFill>
                  <a:schemeClr val="bg1"/>
                </a:solidFill>
              </a:rPr>
              <a:t>at the Joint Research </a:t>
            </a:r>
            <a:r>
              <a:rPr lang="en-GB" sz="1800" spc="30" dirty="0" smtClean="0">
                <a:solidFill>
                  <a:schemeClr val="bg1"/>
                </a:solidFill>
              </a:rPr>
              <a:t>Centre. The mandate is to advance the Three </a:t>
            </a:r>
            <a:r>
              <a:rPr lang="en-GB" sz="1800" spc="30" dirty="0" err="1">
                <a:solidFill>
                  <a:schemeClr val="bg1"/>
                </a:solidFill>
              </a:rPr>
              <a:t>R</a:t>
            </a:r>
            <a:r>
              <a:rPr lang="en-GB" sz="1800" spc="30" dirty="0" err="1" smtClean="0">
                <a:solidFill>
                  <a:schemeClr val="bg1"/>
                </a:solidFill>
              </a:rPr>
              <a:t>s</a:t>
            </a:r>
            <a:r>
              <a:rPr lang="en-GB" sz="1800" spc="30" dirty="0">
                <a:solidFill>
                  <a:schemeClr val="bg1"/>
                </a:solidFill>
              </a:rPr>
              <a:t> </a:t>
            </a:r>
            <a:r>
              <a:rPr lang="en-GB" sz="1800" spc="30" dirty="0" smtClean="0">
                <a:solidFill>
                  <a:schemeClr val="bg1"/>
                </a:solidFill>
              </a:rPr>
              <a:t>through:</a:t>
            </a:r>
            <a:endParaRPr lang="en-US" sz="1800" spc="30" dirty="0" smtClean="0">
              <a:solidFill>
                <a:schemeClr val="bg1"/>
              </a:solidFill>
            </a:endParaRPr>
          </a:p>
          <a:p>
            <a:pPr marL="0" indent="0">
              <a:lnSpc>
                <a:spcPct val="110000"/>
              </a:lnSpc>
              <a:spcAft>
                <a:spcPts val="1200"/>
              </a:spcAft>
              <a:buNone/>
            </a:pPr>
            <a:r>
              <a:rPr lang="en-US" sz="1800" spc="30" dirty="0" smtClean="0">
                <a:solidFill>
                  <a:schemeClr val="bg1"/>
                </a:solidFill>
              </a:rPr>
              <a:t>- conducting </a:t>
            </a:r>
            <a:r>
              <a:rPr lang="en-US" sz="1800" spc="30" dirty="0">
                <a:solidFill>
                  <a:schemeClr val="bg1"/>
                </a:solidFill>
              </a:rPr>
              <a:t>research and collaborating in EU and international research initiatives;</a:t>
            </a:r>
          </a:p>
          <a:p>
            <a:pPr marL="0" indent="0">
              <a:lnSpc>
                <a:spcPct val="110000"/>
              </a:lnSpc>
              <a:spcAft>
                <a:spcPts val="1200"/>
              </a:spcAft>
              <a:buNone/>
            </a:pPr>
            <a:r>
              <a:rPr lang="en-US" sz="1800" spc="30" dirty="0" smtClean="0">
                <a:solidFill>
                  <a:schemeClr val="bg1"/>
                </a:solidFill>
              </a:rPr>
              <a:t>- coordination </a:t>
            </a:r>
            <a:r>
              <a:rPr lang="en-US" sz="1800" spc="30" dirty="0">
                <a:solidFill>
                  <a:schemeClr val="bg1"/>
                </a:solidFill>
              </a:rPr>
              <a:t>and undertaking of validation studies of alternative methods for the safety assessment of chemicals;</a:t>
            </a:r>
          </a:p>
          <a:p>
            <a:pPr marL="0" indent="0">
              <a:lnSpc>
                <a:spcPct val="110000"/>
              </a:lnSpc>
              <a:spcAft>
                <a:spcPts val="1200"/>
              </a:spcAft>
              <a:buNone/>
            </a:pPr>
            <a:r>
              <a:rPr lang="en-US" sz="1800" spc="30" dirty="0" smtClean="0">
                <a:solidFill>
                  <a:schemeClr val="bg1"/>
                </a:solidFill>
              </a:rPr>
              <a:t>- dissemination </a:t>
            </a:r>
            <a:r>
              <a:rPr lang="en-US" sz="1800" spc="30" dirty="0">
                <a:solidFill>
                  <a:schemeClr val="bg1"/>
                </a:solidFill>
              </a:rPr>
              <a:t>of information and sharing of knowledge across disciplines and sectors</a:t>
            </a:r>
            <a:r>
              <a:rPr lang="en-US" sz="1800" spc="30" dirty="0" smtClean="0">
                <a:solidFill>
                  <a:schemeClr val="bg1"/>
                </a:solidFill>
              </a:rPr>
              <a:t>; and</a:t>
            </a:r>
            <a:endParaRPr lang="en-US" sz="1800" spc="30" dirty="0">
              <a:solidFill>
                <a:schemeClr val="bg1"/>
              </a:solidFill>
            </a:endParaRPr>
          </a:p>
          <a:p>
            <a:pPr marL="0" indent="0">
              <a:lnSpc>
                <a:spcPct val="110000"/>
              </a:lnSpc>
              <a:spcAft>
                <a:spcPts val="1200"/>
              </a:spcAft>
              <a:buNone/>
            </a:pPr>
            <a:r>
              <a:rPr lang="en-US" sz="1800" spc="30" dirty="0" smtClean="0">
                <a:solidFill>
                  <a:schemeClr val="bg1"/>
                </a:solidFill>
              </a:rPr>
              <a:t>- promotion </a:t>
            </a:r>
            <a:r>
              <a:rPr lang="en-US" sz="1800" spc="30" dirty="0">
                <a:solidFill>
                  <a:schemeClr val="bg1"/>
                </a:solidFill>
              </a:rPr>
              <a:t>of alternative methods and the Three </a:t>
            </a:r>
            <a:r>
              <a:rPr lang="en-US" sz="1800" spc="30" dirty="0" err="1">
                <a:solidFill>
                  <a:schemeClr val="bg1"/>
                </a:solidFill>
              </a:rPr>
              <a:t>Rs</a:t>
            </a:r>
            <a:r>
              <a:rPr lang="en-US" sz="1800" spc="30" dirty="0">
                <a:solidFill>
                  <a:schemeClr val="bg1"/>
                </a:solidFill>
              </a:rPr>
              <a:t> in an international context.</a:t>
            </a:r>
          </a:p>
        </p:txBody>
      </p:sp>
      <p:sp>
        <p:nvSpPr>
          <p:cNvPr id="12" name="Title 1"/>
          <p:cNvSpPr txBox="1">
            <a:spLocks/>
          </p:cNvSpPr>
          <p:nvPr/>
        </p:nvSpPr>
        <p:spPr>
          <a:xfrm>
            <a:off x="1689878" y="298742"/>
            <a:ext cx="10515600" cy="144282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r>
              <a:rPr lang="en-GB" sz="5400" spc="100" dirty="0">
                <a:solidFill>
                  <a:schemeClr val="bg1"/>
                </a:solidFill>
              </a:rPr>
              <a:t>The EU Directive</a:t>
            </a:r>
            <a:br>
              <a:rPr lang="en-GB" sz="5400" spc="100" dirty="0">
                <a:solidFill>
                  <a:schemeClr val="bg1"/>
                </a:solidFill>
              </a:rPr>
            </a:br>
            <a:r>
              <a:rPr lang="en-US" sz="2200" spc="100" dirty="0">
                <a:solidFill>
                  <a:schemeClr val="bg1"/>
                </a:solidFill>
              </a:rPr>
              <a:t>European Union Reference Laboratory </a:t>
            </a:r>
            <a:r>
              <a:rPr lang="en-US" sz="2200" spc="100" dirty="0" smtClean="0">
                <a:solidFill>
                  <a:schemeClr val="bg1"/>
                </a:solidFill>
              </a:rPr>
              <a:t>for</a:t>
            </a:r>
            <a:br>
              <a:rPr lang="en-US" sz="2200" spc="100" dirty="0" smtClean="0">
                <a:solidFill>
                  <a:schemeClr val="bg1"/>
                </a:solidFill>
              </a:rPr>
            </a:br>
            <a:r>
              <a:rPr lang="en-US" sz="2200" spc="100" dirty="0" smtClean="0">
                <a:solidFill>
                  <a:schemeClr val="bg1"/>
                </a:solidFill>
              </a:rPr>
              <a:t>alternatives </a:t>
            </a:r>
            <a:r>
              <a:rPr lang="en-US" sz="2200" spc="100" dirty="0">
                <a:solidFill>
                  <a:schemeClr val="bg1"/>
                </a:solidFill>
              </a:rPr>
              <a:t>to </a:t>
            </a:r>
            <a:r>
              <a:rPr lang="en-US" sz="2200" spc="100" dirty="0" smtClean="0">
                <a:solidFill>
                  <a:schemeClr val="bg1"/>
                </a:solidFill>
              </a:rPr>
              <a:t>animal testing (</a:t>
            </a:r>
            <a:r>
              <a:rPr lang="en-GB" sz="2200" spc="100" dirty="0" smtClean="0">
                <a:solidFill>
                  <a:schemeClr val="bg1"/>
                </a:solidFill>
              </a:rPr>
              <a:t>EURL ECVAM)</a:t>
            </a:r>
            <a:endParaRPr lang="en-GB" sz="2200" spc="100" dirty="0">
              <a:solidFill>
                <a:schemeClr val="bg1"/>
              </a:solidFill>
            </a:endParaRPr>
          </a:p>
        </p:txBody>
      </p:sp>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3317" y="422289"/>
            <a:ext cx="1206561" cy="1173878"/>
          </a:xfrm>
          <a:prstGeom prst="rect">
            <a:avLst/>
          </a:prstGeom>
        </p:spPr>
      </p:pic>
      <p:pic>
        <p:nvPicPr>
          <p:cNvPr id="15" name="Picture 14"/>
          <p:cNvPicPr>
            <a:picLocks noChangeAspect="1"/>
          </p:cNvPicPr>
          <p:nvPr/>
        </p:nvPicPr>
        <p:blipFill rotWithShape="1">
          <a:blip r:embed="rId6" cstate="print">
            <a:extLst>
              <a:ext uri="{28A0092B-C50C-407E-A947-70E740481C1C}">
                <a14:useLocalDpi xmlns:a14="http://schemas.microsoft.com/office/drawing/2010/main" val="0"/>
              </a:ext>
            </a:extLst>
          </a:blip>
          <a:srcRect l="3282" t="4392" r="20656" b="3223"/>
          <a:stretch/>
        </p:blipFill>
        <p:spPr>
          <a:xfrm>
            <a:off x="8027618" y="-196417"/>
            <a:ext cx="4310612" cy="6126758"/>
          </a:xfrm>
          <a:prstGeom prst="rect">
            <a:avLst/>
          </a:prstGeom>
          <a:effectLst>
            <a:outerShdw blurRad="1270000" dir="5400000" algn="ctr" rotWithShape="0">
              <a:srgbClr val="000000">
                <a:alpha val="30000"/>
              </a:srgbClr>
            </a:outerShdw>
          </a:effectLst>
        </p:spPr>
      </p:pic>
    </p:spTree>
    <p:extLst>
      <p:ext uri="{BB962C8B-B14F-4D97-AF65-F5344CB8AC3E}">
        <p14:creationId xmlns:p14="http://schemas.microsoft.com/office/powerpoint/2010/main" val="356865523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800000">
            <a:off x="-37089" y="-38101"/>
            <a:ext cx="12289256" cy="6924675"/>
          </a:xfrm>
          <a:prstGeom prst="rect">
            <a:avLst/>
          </a:prstGeom>
        </p:spPr>
      </p:pic>
      <p:pic>
        <p:nvPicPr>
          <p:cNvPr id="10" name="Picture 9"/>
          <p:cNvPicPr>
            <a:picLocks noChangeAspect="1"/>
          </p:cNvPicPr>
          <p:nvPr/>
        </p:nvPicPr>
        <p:blipFill rotWithShape="1">
          <a:blip r:embed="rId4">
            <a:extLst>
              <a:ext uri="{28A0092B-C50C-407E-A947-70E740481C1C}">
                <a14:useLocalDpi xmlns:a14="http://schemas.microsoft.com/office/drawing/2010/main" val="0"/>
              </a:ext>
            </a:extLst>
          </a:blip>
          <a:srcRect l="17473" b="51487"/>
          <a:stretch/>
        </p:blipFill>
        <p:spPr>
          <a:xfrm>
            <a:off x="-39189" y="4526642"/>
            <a:ext cx="7230821" cy="2357485"/>
          </a:xfrm>
          <a:prstGeom prst="rect">
            <a:avLst/>
          </a:prstGeom>
        </p:spPr>
      </p:pic>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213968">
            <a:off x="-530128" y="5152571"/>
            <a:ext cx="2946631" cy="2405413"/>
          </a:xfrm>
          <a:prstGeom prst="rect">
            <a:avLst/>
          </a:prstGeom>
        </p:spPr>
      </p:pic>
      <p:sp>
        <p:nvSpPr>
          <p:cNvPr id="26" name="Title 1"/>
          <p:cNvSpPr txBox="1">
            <a:spLocks/>
          </p:cNvSpPr>
          <p:nvPr/>
        </p:nvSpPr>
        <p:spPr>
          <a:xfrm>
            <a:off x="1644186" y="356793"/>
            <a:ext cx="10081004" cy="202135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r>
              <a:rPr lang="en-GB" sz="5400" spc="100" dirty="0">
                <a:solidFill>
                  <a:schemeClr val="bg1"/>
                </a:solidFill>
              </a:rPr>
              <a:t>Directive 2010/63/EU</a:t>
            </a:r>
            <a:br>
              <a:rPr lang="en-GB" sz="5400" spc="100" dirty="0">
                <a:solidFill>
                  <a:schemeClr val="bg1"/>
                </a:solidFill>
              </a:rPr>
            </a:br>
            <a:r>
              <a:rPr lang="en-GB" sz="2550" spc="100" dirty="0">
                <a:solidFill>
                  <a:schemeClr val="bg1"/>
                </a:solidFill>
              </a:rPr>
              <a:t>implementation at Member State </a:t>
            </a:r>
            <a:r>
              <a:rPr lang="en-GB" sz="2550" spc="100" dirty="0" smtClean="0">
                <a:solidFill>
                  <a:schemeClr val="bg1"/>
                </a:solidFill>
              </a:rPr>
              <a:t>level</a:t>
            </a:r>
            <a:br>
              <a:rPr lang="en-GB" sz="2550" spc="100" dirty="0" smtClean="0">
                <a:solidFill>
                  <a:schemeClr val="bg1"/>
                </a:solidFill>
              </a:rPr>
            </a:br>
            <a:r>
              <a:rPr lang="en-GB" sz="2550" spc="100" dirty="0" smtClean="0">
                <a:solidFill>
                  <a:schemeClr val="bg1"/>
                </a:solidFill>
              </a:rPr>
              <a:t>The </a:t>
            </a:r>
            <a:r>
              <a:rPr lang="en-GB" sz="2550" spc="100" dirty="0">
                <a:solidFill>
                  <a:schemeClr val="bg1"/>
                </a:solidFill>
              </a:rPr>
              <a:t>PARERE network</a:t>
            </a:r>
          </a:p>
        </p:txBody>
      </p:sp>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83317" y="422289"/>
            <a:ext cx="1206561" cy="1173878"/>
          </a:xfrm>
          <a:prstGeom prst="rect">
            <a:avLst/>
          </a:prstGeom>
        </p:spPr>
      </p:pic>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005090" y="2378152"/>
            <a:ext cx="2469042" cy="3492500"/>
          </a:xfrm>
          <a:prstGeom prst="rect">
            <a:avLst/>
          </a:prstGeom>
          <a:effectLst>
            <a:outerShdw blurRad="1270000" dir="5400000" algn="ctr" rotWithShape="0">
              <a:srgbClr val="000000">
                <a:alpha val="30000"/>
              </a:srgbClr>
            </a:outerShdw>
          </a:effectLst>
        </p:spPr>
      </p:pic>
      <p:pic>
        <p:nvPicPr>
          <p:cNvPr id="2" name="Picture 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10800000">
            <a:off x="6845643" y="3278821"/>
            <a:ext cx="2270657" cy="1290490"/>
          </a:xfrm>
          <a:prstGeom prst="rect">
            <a:avLst/>
          </a:prstGeom>
        </p:spPr>
      </p:pic>
      <p:sp>
        <p:nvSpPr>
          <p:cNvPr id="8" name="Rounded Rectangle 7"/>
          <p:cNvSpPr/>
          <p:nvPr/>
        </p:nvSpPr>
        <p:spPr>
          <a:xfrm>
            <a:off x="672018" y="2540924"/>
            <a:ext cx="7356091" cy="2918358"/>
          </a:xfrm>
          <a:prstGeom prst="roundRect">
            <a:avLst>
              <a:gd name="adj" fmla="val 14366"/>
            </a:avLst>
          </a:prstGeom>
          <a:solidFill>
            <a:srgbClr val="22474C"/>
          </a:solidFill>
          <a:ln>
            <a:noFill/>
          </a:ln>
          <a:effectLst>
            <a:outerShdw blurRad="558800" sx="102000" sy="102000" algn="ctr"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Content Placeholder 2"/>
          <p:cNvSpPr>
            <a:spLocks noGrp="1"/>
          </p:cNvSpPr>
          <p:nvPr>
            <p:ph idx="1"/>
          </p:nvPr>
        </p:nvSpPr>
        <p:spPr>
          <a:xfrm>
            <a:off x="952875" y="2815764"/>
            <a:ext cx="6979457" cy="2720088"/>
          </a:xfrm>
        </p:spPr>
        <p:txBody>
          <a:bodyPr>
            <a:normAutofit/>
          </a:bodyPr>
          <a:lstStyle/>
          <a:p>
            <a:pPr marL="0" indent="0">
              <a:spcAft>
                <a:spcPts val="1200"/>
              </a:spcAft>
              <a:buNone/>
            </a:pPr>
            <a:r>
              <a:rPr lang="en-US" sz="1800" spc="30" dirty="0">
                <a:solidFill>
                  <a:schemeClr val="bg1"/>
                </a:solidFill>
              </a:rPr>
              <a:t>EURL ECVAM promotes dialogue between legislators, regulators, and all relevant stakeholders</a:t>
            </a:r>
            <a:r>
              <a:rPr lang="en-US" sz="1800" spc="30" dirty="0" smtClean="0">
                <a:solidFill>
                  <a:schemeClr val="bg1"/>
                </a:solidFill>
              </a:rPr>
              <a:t>.</a:t>
            </a:r>
            <a:endParaRPr lang="en-US" sz="1800" spc="30" dirty="0">
              <a:solidFill>
                <a:schemeClr val="bg1"/>
              </a:solidFill>
            </a:endParaRPr>
          </a:p>
          <a:p>
            <a:pPr marL="0" indent="0">
              <a:spcAft>
                <a:spcPts val="1200"/>
              </a:spcAft>
              <a:buNone/>
            </a:pPr>
            <a:r>
              <a:rPr lang="en-US" sz="1800" spc="30" dirty="0">
                <a:solidFill>
                  <a:schemeClr val="bg1"/>
                </a:solidFill>
              </a:rPr>
              <a:t>Dialogue is undertaken through the </a:t>
            </a:r>
            <a:r>
              <a:rPr lang="en-US" sz="1800" b="1" spc="30" dirty="0">
                <a:solidFill>
                  <a:schemeClr val="bg1"/>
                </a:solidFill>
              </a:rPr>
              <a:t>PARERE</a:t>
            </a:r>
            <a:r>
              <a:rPr lang="en-US" sz="1800" spc="30" dirty="0">
                <a:solidFill>
                  <a:schemeClr val="bg1"/>
                </a:solidFill>
              </a:rPr>
              <a:t> (Preliminary Assessment of Regulatory Relevance) Network, to which Member States identify a single point of contact to provide advice on the regulatory relevance of alternative approaches proposed for validation.”</a:t>
            </a:r>
          </a:p>
        </p:txBody>
      </p:sp>
      <p:pic>
        <p:nvPicPr>
          <p:cNvPr id="11" name="Picture 10"/>
          <p:cNvPicPr>
            <a:picLocks noChangeAspect="1"/>
          </p:cNvPicPr>
          <p:nvPr/>
        </p:nvPicPr>
        <p:blipFill rotWithShape="1">
          <a:blip r:embed="rId9">
            <a:extLst>
              <a:ext uri="{28A0092B-C50C-407E-A947-70E740481C1C}">
                <a14:useLocalDpi xmlns:a14="http://schemas.microsoft.com/office/drawing/2010/main" val="0"/>
              </a:ext>
            </a:extLst>
          </a:blip>
          <a:srcRect l="288" t="26560" r="56426" b="54582"/>
          <a:stretch/>
        </p:blipFill>
        <p:spPr>
          <a:xfrm rot="20347229">
            <a:off x="8125865" y="-137128"/>
            <a:ext cx="4724429" cy="1968391"/>
          </a:xfrm>
          <a:prstGeom prst="rect">
            <a:avLst/>
          </a:prstGeom>
        </p:spPr>
      </p:pic>
      <p:pic>
        <p:nvPicPr>
          <p:cNvPr id="13" name="Picture 12"/>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9945929" y="6193922"/>
            <a:ext cx="1718512" cy="451153"/>
          </a:xfrm>
          <a:prstGeom prst="rect">
            <a:avLst/>
          </a:prstGeom>
        </p:spPr>
      </p:pic>
      <p:pic>
        <p:nvPicPr>
          <p:cNvPr id="15" name="Picture 14"/>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75605" y="6034113"/>
            <a:ext cx="944192" cy="770769"/>
          </a:xfrm>
          <a:prstGeom prst="rect">
            <a:avLst/>
          </a:prstGeom>
        </p:spPr>
      </p:pic>
    </p:spTree>
    <p:extLst>
      <p:ext uri="{BB962C8B-B14F-4D97-AF65-F5344CB8AC3E}">
        <p14:creationId xmlns:p14="http://schemas.microsoft.com/office/powerpoint/2010/main" val="269939092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800000">
            <a:off x="-37089" y="-38101"/>
            <a:ext cx="12289256" cy="6924675"/>
          </a:xfrm>
          <a:prstGeom prst="rect">
            <a:avLst/>
          </a:prstGeom>
        </p:spPr>
      </p:pic>
      <p:pic>
        <p:nvPicPr>
          <p:cNvPr id="10" name="Picture 9"/>
          <p:cNvPicPr>
            <a:picLocks noChangeAspect="1"/>
          </p:cNvPicPr>
          <p:nvPr/>
        </p:nvPicPr>
        <p:blipFill rotWithShape="1">
          <a:blip r:embed="rId4">
            <a:extLst>
              <a:ext uri="{28A0092B-C50C-407E-A947-70E740481C1C}">
                <a14:useLocalDpi xmlns:a14="http://schemas.microsoft.com/office/drawing/2010/main" val="0"/>
              </a:ext>
            </a:extLst>
          </a:blip>
          <a:srcRect l="17473" b="51487"/>
          <a:stretch/>
        </p:blipFill>
        <p:spPr>
          <a:xfrm>
            <a:off x="-39189" y="4526642"/>
            <a:ext cx="7230821" cy="2357485"/>
          </a:xfrm>
          <a:prstGeom prst="rect">
            <a:avLst/>
          </a:prstGeom>
        </p:spPr>
      </p:pic>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213968">
            <a:off x="-530128" y="5152571"/>
            <a:ext cx="2946631" cy="2405413"/>
          </a:xfrm>
          <a:prstGeom prst="rect">
            <a:avLst/>
          </a:prstGeom>
        </p:spPr>
      </p:pic>
      <p:sp>
        <p:nvSpPr>
          <p:cNvPr id="26" name="Title 1"/>
          <p:cNvSpPr txBox="1">
            <a:spLocks/>
          </p:cNvSpPr>
          <p:nvPr/>
        </p:nvSpPr>
        <p:spPr>
          <a:xfrm>
            <a:off x="1644186" y="356793"/>
            <a:ext cx="10081004" cy="202135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r>
              <a:rPr lang="en-GB" sz="5400" spc="100" dirty="0">
                <a:solidFill>
                  <a:schemeClr val="bg1"/>
                </a:solidFill>
              </a:rPr>
              <a:t>Directive 2010/63/EU</a:t>
            </a:r>
            <a:br>
              <a:rPr lang="en-GB" sz="5400" spc="100" dirty="0">
                <a:solidFill>
                  <a:schemeClr val="bg1"/>
                </a:solidFill>
              </a:rPr>
            </a:br>
            <a:r>
              <a:rPr lang="en-GB" sz="2550" spc="100" dirty="0">
                <a:solidFill>
                  <a:schemeClr val="bg1"/>
                </a:solidFill>
              </a:rPr>
              <a:t>implementation at Member State level – Validating alternatives through EU-NETVAL</a:t>
            </a:r>
          </a:p>
        </p:txBody>
      </p:sp>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83317" y="422289"/>
            <a:ext cx="1206561" cy="1173878"/>
          </a:xfrm>
          <a:prstGeom prst="rect">
            <a:avLst/>
          </a:prstGeom>
        </p:spPr>
      </p:pic>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005090" y="2378152"/>
            <a:ext cx="2469042" cy="3492500"/>
          </a:xfrm>
          <a:prstGeom prst="rect">
            <a:avLst/>
          </a:prstGeom>
          <a:effectLst>
            <a:outerShdw blurRad="1270000" dir="5400000" algn="ctr" rotWithShape="0">
              <a:srgbClr val="000000">
                <a:alpha val="30000"/>
              </a:srgbClr>
            </a:outerShdw>
          </a:effectLst>
        </p:spPr>
      </p:pic>
      <p:pic>
        <p:nvPicPr>
          <p:cNvPr id="2" name="Picture 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10800000">
            <a:off x="6845643" y="3278821"/>
            <a:ext cx="2270657" cy="1290490"/>
          </a:xfrm>
          <a:prstGeom prst="rect">
            <a:avLst/>
          </a:prstGeom>
        </p:spPr>
      </p:pic>
      <p:sp>
        <p:nvSpPr>
          <p:cNvPr id="8" name="Rounded Rectangle 7"/>
          <p:cNvSpPr/>
          <p:nvPr/>
        </p:nvSpPr>
        <p:spPr>
          <a:xfrm>
            <a:off x="672018" y="2378152"/>
            <a:ext cx="7356091" cy="3492500"/>
          </a:xfrm>
          <a:prstGeom prst="roundRect">
            <a:avLst>
              <a:gd name="adj" fmla="val 14366"/>
            </a:avLst>
          </a:prstGeom>
          <a:solidFill>
            <a:srgbClr val="22474C"/>
          </a:solidFill>
          <a:ln>
            <a:noFill/>
          </a:ln>
          <a:effectLst>
            <a:outerShdw blurRad="558800" sx="102000" sy="102000" algn="ctr"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Content Placeholder 2"/>
          <p:cNvSpPr>
            <a:spLocks noGrp="1"/>
          </p:cNvSpPr>
          <p:nvPr>
            <p:ph idx="1"/>
          </p:nvPr>
        </p:nvSpPr>
        <p:spPr>
          <a:xfrm>
            <a:off x="810229" y="2674031"/>
            <a:ext cx="7122104" cy="2985989"/>
          </a:xfrm>
        </p:spPr>
        <p:txBody>
          <a:bodyPr>
            <a:noAutofit/>
          </a:bodyPr>
          <a:lstStyle/>
          <a:p>
            <a:pPr marL="0" indent="0">
              <a:lnSpc>
                <a:spcPct val="110000"/>
              </a:lnSpc>
              <a:spcAft>
                <a:spcPts val="1200"/>
              </a:spcAft>
              <a:buNone/>
            </a:pPr>
            <a:r>
              <a:rPr lang="en-GB" sz="1600" spc="30" dirty="0">
                <a:solidFill>
                  <a:schemeClr val="bg1"/>
                </a:solidFill>
              </a:rPr>
              <a:t>Member States are encouraged to nominate specialised laboratories to support EURL ECVAM’s alternative method validation </a:t>
            </a:r>
            <a:r>
              <a:rPr lang="en-GB" sz="1600" spc="30" dirty="0" smtClean="0">
                <a:solidFill>
                  <a:schemeClr val="bg1"/>
                </a:solidFill>
              </a:rPr>
              <a:t>studies</a:t>
            </a:r>
            <a:endParaRPr lang="en-GB" sz="1600" spc="30" dirty="0">
              <a:solidFill>
                <a:schemeClr val="bg1"/>
              </a:solidFill>
            </a:endParaRPr>
          </a:p>
          <a:p>
            <a:pPr marL="0" indent="0">
              <a:lnSpc>
                <a:spcPct val="110000"/>
              </a:lnSpc>
              <a:spcAft>
                <a:spcPts val="1200"/>
              </a:spcAft>
              <a:buNone/>
            </a:pPr>
            <a:r>
              <a:rPr lang="it-IT" sz="1600" spc="30" dirty="0" err="1">
                <a:solidFill>
                  <a:schemeClr val="bg1"/>
                </a:solidFill>
              </a:rPr>
              <a:t>This</a:t>
            </a:r>
            <a:r>
              <a:rPr lang="it-IT" sz="1600" spc="30" dirty="0">
                <a:solidFill>
                  <a:schemeClr val="bg1"/>
                </a:solidFill>
              </a:rPr>
              <a:t> network of </a:t>
            </a:r>
            <a:r>
              <a:rPr lang="it-IT" sz="1600" spc="30" dirty="0" err="1">
                <a:solidFill>
                  <a:schemeClr val="bg1"/>
                </a:solidFill>
              </a:rPr>
              <a:t>labs</a:t>
            </a:r>
            <a:r>
              <a:rPr lang="it-IT" sz="1600" spc="30" dirty="0">
                <a:solidFill>
                  <a:schemeClr val="bg1"/>
                </a:solidFill>
              </a:rPr>
              <a:t> </a:t>
            </a:r>
            <a:r>
              <a:rPr lang="it-IT" sz="1600" spc="30" dirty="0" err="1">
                <a:solidFill>
                  <a:schemeClr val="bg1"/>
                </a:solidFill>
              </a:rPr>
              <a:t>is</a:t>
            </a:r>
            <a:r>
              <a:rPr lang="it-IT" sz="1600" spc="30" dirty="0">
                <a:solidFill>
                  <a:schemeClr val="bg1"/>
                </a:solidFill>
              </a:rPr>
              <a:t> </a:t>
            </a:r>
            <a:r>
              <a:rPr lang="it-IT" sz="1600" spc="30" dirty="0" err="1">
                <a:solidFill>
                  <a:schemeClr val="bg1"/>
                </a:solidFill>
              </a:rPr>
              <a:t>known</a:t>
            </a:r>
            <a:r>
              <a:rPr lang="it-IT" sz="1600" spc="30" dirty="0">
                <a:solidFill>
                  <a:schemeClr val="bg1"/>
                </a:solidFill>
              </a:rPr>
              <a:t> </a:t>
            </a:r>
            <a:r>
              <a:rPr lang="it-IT" sz="1600" spc="30" dirty="0" err="1">
                <a:solidFill>
                  <a:schemeClr val="bg1"/>
                </a:solidFill>
              </a:rPr>
              <a:t>as</a:t>
            </a:r>
            <a:r>
              <a:rPr lang="it-IT" sz="1600" spc="30" dirty="0">
                <a:solidFill>
                  <a:schemeClr val="bg1"/>
                </a:solidFill>
              </a:rPr>
              <a:t> </a:t>
            </a:r>
            <a:r>
              <a:rPr lang="it-IT" sz="1600" b="1" spc="30" dirty="0">
                <a:solidFill>
                  <a:schemeClr val="bg1"/>
                </a:solidFill>
              </a:rPr>
              <a:t>EU-NETVAL</a:t>
            </a:r>
            <a:r>
              <a:rPr lang="it-IT" sz="1600" spc="30" dirty="0">
                <a:solidFill>
                  <a:schemeClr val="bg1"/>
                </a:solidFill>
              </a:rPr>
              <a:t> and </a:t>
            </a:r>
            <a:r>
              <a:rPr lang="it-IT" sz="1600" spc="30" dirty="0" err="1">
                <a:solidFill>
                  <a:schemeClr val="bg1"/>
                </a:solidFill>
              </a:rPr>
              <a:t>is</a:t>
            </a:r>
            <a:r>
              <a:rPr lang="it-IT" sz="1600" spc="30" dirty="0">
                <a:solidFill>
                  <a:schemeClr val="bg1"/>
                </a:solidFill>
              </a:rPr>
              <a:t> </a:t>
            </a:r>
            <a:r>
              <a:rPr lang="it-IT" sz="1600" spc="30" dirty="0" err="1">
                <a:solidFill>
                  <a:schemeClr val="bg1"/>
                </a:solidFill>
              </a:rPr>
              <a:t>coordinated</a:t>
            </a:r>
            <a:r>
              <a:rPr lang="it-IT" sz="1600" spc="30" dirty="0">
                <a:solidFill>
                  <a:schemeClr val="bg1"/>
                </a:solidFill>
              </a:rPr>
              <a:t> by EURL ECVAM</a:t>
            </a:r>
          </a:p>
          <a:p>
            <a:pPr marL="0" indent="0">
              <a:lnSpc>
                <a:spcPct val="110000"/>
              </a:lnSpc>
              <a:spcAft>
                <a:spcPts val="1200"/>
              </a:spcAft>
              <a:buNone/>
            </a:pPr>
            <a:r>
              <a:rPr lang="en-US" sz="1600" spc="30" dirty="0">
                <a:solidFill>
                  <a:schemeClr val="bg1"/>
                </a:solidFill>
              </a:rPr>
              <a:t>Members are selected against pre-defined eligibility criteria and endorsed by the National Contact Points for the Directive</a:t>
            </a:r>
            <a:endParaRPr lang="it-IT" sz="1600" spc="30" dirty="0">
              <a:solidFill>
                <a:schemeClr val="bg1"/>
              </a:solidFill>
            </a:endParaRPr>
          </a:p>
          <a:p>
            <a:pPr marL="0" indent="0">
              <a:lnSpc>
                <a:spcPct val="110000"/>
              </a:lnSpc>
              <a:spcAft>
                <a:spcPts val="1200"/>
              </a:spcAft>
              <a:buNone/>
            </a:pPr>
            <a:r>
              <a:rPr lang="en-US" sz="1600" spc="30" dirty="0">
                <a:solidFill>
                  <a:schemeClr val="bg1"/>
                </a:solidFill>
              </a:rPr>
              <a:t>Currently there are 35 member labs </a:t>
            </a:r>
            <a:endParaRPr lang="en-GB" sz="1600" spc="30" dirty="0">
              <a:solidFill>
                <a:schemeClr val="bg1"/>
              </a:solidFill>
            </a:endParaRPr>
          </a:p>
          <a:p>
            <a:pPr marL="0" indent="0">
              <a:spcAft>
                <a:spcPts val="1200"/>
              </a:spcAft>
              <a:buNone/>
            </a:pPr>
            <a:endParaRPr lang="en-GB" sz="1800" spc="30" dirty="0">
              <a:solidFill>
                <a:schemeClr val="bg1"/>
              </a:solidFill>
            </a:endParaRPr>
          </a:p>
        </p:txBody>
      </p:sp>
      <p:pic>
        <p:nvPicPr>
          <p:cNvPr id="11" name="Picture 10"/>
          <p:cNvPicPr>
            <a:picLocks noChangeAspect="1"/>
          </p:cNvPicPr>
          <p:nvPr/>
        </p:nvPicPr>
        <p:blipFill rotWithShape="1">
          <a:blip r:embed="rId9">
            <a:extLst>
              <a:ext uri="{28A0092B-C50C-407E-A947-70E740481C1C}">
                <a14:useLocalDpi xmlns:a14="http://schemas.microsoft.com/office/drawing/2010/main" val="0"/>
              </a:ext>
            </a:extLst>
          </a:blip>
          <a:srcRect l="288" t="26560" r="56426" b="54582"/>
          <a:stretch/>
        </p:blipFill>
        <p:spPr>
          <a:xfrm rot="20347229">
            <a:off x="8125865" y="-137128"/>
            <a:ext cx="4724429" cy="1968391"/>
          </a:xfrm>
          <a:prstGeom prst="rect">
            <a:avLst/>
          </a:prstGeom>
        </p:spPr>
      </p:pic>
      <p:pic>
        <p:nvPicPr>
          <p:cNvPr id="13" name="Picture 12"/>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9945929" y="6193922"/>
            <a:ext cx="1718512" cy="451153"/>
          </a:xfrm>
          <a:prstGeom prst="rect">
            <a:avLst/>
          </a:prstGeom>
        </p:spPr>
      </p:pic>
      <p:pic>
        <p:nvPicPr>
          <p:cNvPr id="15" name="Picture 14"/>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75605" y="6034113"/>
            <a:ext cx="944192" cy="770769"/>
          </a:xfrm>
          <a:prstGeom prst="rect">
            <a:avLst/>
          </a:prstGeom>
        </p:spPr>
      </p:pic>
    </p:spTree>
    <p:extLst>
      <p:ext uri="{BB962C8B-B14F-4D97-AF65-F5344CB8AC3E}">
        <p14:creationId xmlns:p14="http://schemas.microsoft.com/office/powerpoint/2010/main" val="179067055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Content Placeholder 24"/>
          <p:cNvSpPr>
            <a:spLocks noGrp="1"/>
          </p:cNvSpPr>
          <p:nvPr>
            <p:ph idx="1"/>
          </p:nvPr>
        </p:nvSpPr>
        <p:spPr>
          <a:xfrm>
            <a:off x="1944076" y="1825624"/>
            <a:ext cx="9290539" cy="4170363"/>
          </a:xfrm>
          <a:prstGeom prst="rect">
            <a:avLst/>
          </a:prstGeom>
        </p:spPr>
        <p:txBody>
          <a:bodyPr/>
          <a:lstStyle/>
          <a:p>
            <a:pPr marL="0" indent="0">
              <a:lnSpc>
                <a:spcPct val="150000"/>
              </a:lnSpc>
              <a:buNone/>
            </a:pPr>
            <a:r>
              <a:rPr lang="en-GB">
                <a:solidFill>
                  <a:schemeClr val="accent2"/>
                </a:solidFill>
              </a:rPr>
              <a:t>EU Science Hub: </a:t>
            </a:r>
            <a:r>
              <a:rPr lang="en-GB"/>
              <a:t>ec.europa.eu/jrc</a:t>
            </a:r>
          </a:p>
          <a:p>
            <a:pPr marL="0" indent="0">
              <a:lnSpc>
                <a:spcPct val="150000"/>
              </a:lnSpc>
              <a:buNone/>
            </a:pPr>
            <a:r>
              <a:rPr lang="en-GB"/>
              <a:t>@EU_ScienceHub</a:t>
            </a:r>
          </a:p>
          <a:p>
            <a:pPr marL="0" indent="0">
              <a:lnSpc>
                <a:spcPct val="150000"/>
              </a:lnSpc>
              <a:buNone/>
            </a:pPr>
            <a:r>
              <a:rPr lang="en-GB"/>
              <a:t>EU Science Hub – Joint Research Centre</a:t>
            </a:r>
          </a:p>
          <a:p>
            <a:pPr marL="0" indent="0">
              <a:lnSpc>
                <a:spcPct val="150000"/>
              </a:lnSpc>
              <a:buNone/>
            </a:pPr>
            <a:r>
              <a:rPr lang="en-GB"/>
              <a:t>EU Science, Research and Innovation</a:t>
            </a:r>
          </a:p>
          <a:p>
            <a:pPr marL="0" indent="0">
              <a:lnSpc>
                <a:spcPct val="150000"/>
              </a:lnSpc>
              <a:buNone/>
            </a:pPr>
            <a:r>
              <a:rPr lang="en-GB"/>
              <a:t>Eu Science Hub</a:t>
            </a:r>
          </a:p>
        </p:txBody>
      </p:sp>
      <p:sp>
        <p:nvSpPr>
          <p:cNvPr id="3" name="Title 2"/>
          <p:cNvSpPr>
            <a:spLocks noGrp="1"/>
          </p:cNvSpPr>
          <p:nvPr>
            <p:ph type="title"/>
          </p:nvPr>
        </p:nvSpPr>
        <p:spPr>
          <a:prstGeom prst="rect">
            <a:avLst/>
          </a:prstGeom>
        </p:spPr>
        <p:txBody>
          <a:bodyPr/>
          <a:lstStyle/>
          <a:p>
            <a:r>
              <a:rPr lang="en-GB"/>
              <a:t>Keep in touch</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9506" y="1710237"/>
            <a:ext cx="827881" cy="907677"/>
          </a:xfrm>
          <a:prstGeom prst="rect">
            <a:avLst/>
          </a:prstGeom>
        </p:spPr>
      </p:pic>
      <p:pic>
        <p:nvPicPr>
          <p:cNvPr id="26" name="Picture 25" descr="Twitter_Social_Icon_Rounded_Square_Color.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21417" y="2675006"/>
            <a:ext cx="624058" cy="624058"/>
          </a:xfrm>
          <a:prstGeom prst="rect">
            <a:avLst/>
          </a:prstGeom>
        </p:spPr>
      </p:pic>
      <p:pic>
        <p:nvPicPr>
          <p:cNvPr id="28" name="Picture 27" descr="LI-In-Bug.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19514" y="4238027"/>
            <a:ext cx="746211" cy="634574"/>
          </a:xfrm>
          <a:prstGeom prst="rect">
            <a:avLst/>
          </a:prstGeom>
        </p:spPr>
      </p:pic>
      <p:pic>
        <p:nvPicPr>
          <p:cNvPr id="29" name="Picture 28" descr="yt_icon_rgb.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65667" y="5035058"/>
            <a:ext cx="739172" cy="521650"/>
          </a:xfrm>
          <a:prstGeom prst="rect">
            <a:avLst/>
          </a:prstGeom>
        </p:spPr>
      </p:pic>
      <p:pic>
        <p:nvPicPr>
          <p:cNvPr id="31" name="Picture 30" descr="f_logo_RGB-Blue_72.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70894" y="3375703"/>
            <a:ext cx="715500" cy="720000"/>
          </a:xfrm>
          <a:prstGeom prst="rect">
            <a:avLst/>
          </a:prstGeom>
        </p:spPr>
      </p:pic>
    </p:spTree>
    <p:extLst>
      <p:ext uri="{BB962C8B-B14F-4D97-AF65-F5344CB8AC3E}">
        <p14:creationId xmlns:p14="http://schemas.microsoft.com/office/powerpoint/2010/main" val="164876368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Thank you</a:t>
            </a:r>
          </a:p>
        </p:txBody>
      </p:sp>
      <p:sp>
        <p:nvSpPr>
          <p:cNvPr id="3" name="Subtitle 2"/>
          <p:cNvSpPr>
            <a:spLocks noGrp="1"/>
          </p:cNvSpPr>
          <p:nvPr>
            <p:ph type="subTitle" idx="1"/>
          </p:nvPr>
        </p:nvSpPr>
        <p:spPr/>
        <p:txBody>
          <a:bodyPr wrap="square" anchor="b" anchorCtr="0"/>
          <a:lstStyle/>
          <a:p>
            <a:r>
              <a:rPr lang="en-GB" sz="1050" b="1" dirty="0"/>
              <a:t>© European Union </a:t>
            </a:r>
            <a:r>
              <a:rPr lang="en-GB" sz="1050" b="1" dirty="0" smtClean="0"/>
              <a:t>2021</a:t>
            </a:r>
            <a:endParaRPr lang="en-GB" sz="1050" b="1" dirty="0"/>
          </a:p>
          <a:p>
            <a:r>
              <a:rPr lang="en-GB" sz="1050" dirty="0"/>
              <a:t>Unless otherwise noted the reuse of this presentation is authorised under the </a:t>
            </a:r>
            <a:r>
              <a:rPr lang="en-GB" sz="1050" dirty="0">
                <a:hlinkClick r:id="rId3"/>
              </a:rPr>
              <a:t>CC BY 4.0 </a:t>
            </a:r>
            <a:r>
              <a:rPr lang="en-GB" sz="1050" dirty="0"/>
              <a:t>license. For any use or reproduction of elements that are not owned by the EU, permission may need to be sought directly from the respective right holders.</a:t>
            </a:r>
          </a:p>
          <a:p>
            <a:r>
              <a:rPr lang="en-GB" sz="1050" dirty="0"/>
              <a:t>Slide 8: source: stock.adobe.com; Slide 20: source: stock.adobe.com</a:t>
            </a: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2103" y="4043693"/>
            <a:ext cx="1023496" cy="358097"/>
          </a:xfrm>
          <a:prstGeom prst="rect">
            <a:avLst/>
          </a:prstGeom>
        </p:spPr>
      </p:pic>
    </p:spTree>
    <p:extLst>
      <p:ext uri="{BB962C8B-B14F-4D97-AF65-F5344CB8AC3E}">
        <p14:creationId xmlns:p14="http://schemas.microsoft.com/office/powerpoint/2010/main" val="7344719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189" y="-1"/>
            <a:ext cx="12231189" cy="6863937"/>
          </a:xfrm>
          <a:prstGeom prst="rect">
            <a:avLst/>
          </a:prstGeom>
        </p:spPr>
      </p:pic>
      <p:sp>
        <p:nvSpPr>
          <p:cNvPr id="6" name="Rounded Rectangle 5"/>
          <p:cNvSpPr/>
          <p:nvPr/>
        </p:nvSpPr>
        <p:spPr>
          <a:xfrm>
            <a:off x="1449843" y="2120820"/>
            <a:ext cx="5373854" cy="3635322"/>
          </a:xfrm>
          <a:prstGeom prst="roundRect">
            <a:avLst>
              <a:gd name="adj" fmla="val 17719"/>
            </a:avLst>
          </a:prstGeom>
          <a:solidFill>
            <a:srgbClr val="22474C"/>
          </a:solidFill>
          <a:ln>
            <a:noFill/>
          </a:ln>
          <a:effectLst>
            <a:outerShdw blurRad="558800" sx="102000" sy="102000" algn="ctr"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p:cNvSpPr>
            <a:spLocks noGrp="1"/>
          </p:cNvSpPr>
          <p:nvPr>
            <p:ph idx="1"/>
          </p:nvPr>
        </p:nvSpPr>
        <p:spPr>
          <a:xfrm>
            <a:off x="1855694" y="2608536"/>
            <a:ext cx="8427646" cy="3094011"/>
          </a:xfrm>
        </p:spPr>
        <p:txBody>
          <a:bodyPr>
            <a:normAutofit/>
          </a:bodyPr>
          <a:lstStyle/>
          <a:p>
            <a:pPr marL="0" indent="0">
              <a:spcAft>
                <a:spcPts val="1200"/>
              </a:spcAft>
              <a:buNone/>
            </a:pPr>
            <a:r>
              <a:rPr lang="en-GB" sz="2400" spc="30" dirty="0">
                <a:solidFill>
                  <a:schemeClr val="bg1"/>
                </a:solidFill>
              </a:rPr>
              <a:t>Some of the uses of animals:</a:t>
            </a:r>
          </a:p>
          <a:p>
            <a:pPr>
              <a:lnSpc>
                <a:spcPct val="100000"/>
              </a:lnSpc>
            </a:pPr>
            <a:r>
              <a:rPr lang="en-GB" sz="1800" spc="30" dirty="0">
                <a:solidFill>
                  <a:schemeClr val="bg1"/>
                </a:solidFill>
              </a:rPr>
              <a:t>For food</a:t>
            </a:r>
          </a:p>
          <a:p>
            <a:pPr>
              <a:lnSpc>
                <a:spcPct val="100000"/>
              </a:lnSpc>
            </a:pPr>
            <a:r>
              <a:rPr lang="en-GB" sz="1800" spc="30" dirty="0">
                <a:solidFill>
                  <a:schemeClr val="bg1"/>
                </a:solidFill>
              </a:rPr>
              <a:t>As companions</a:t>
            </a:r>
          </a:p>
          <a:p>
            <a:pPr>
              <a:lnSpc>
                <a:spcPct val="100000"/>
              </a:lnSpc>
            </a:pPr>
            <a:r>
              <a:rPr lang="en-GB" sz="1800" spc="30" dirty="0">
                <a:solidFill>
                  <a:schemeClr val="bg1"/>
                </a:solidFill>
              </a:rPr>
              <a:t>For entertainment</a:t>
            </a:r>
          </a:p>
          <a:p>
            <a:pPr>
              <a:lnSpc>
                <a:spcPct val="100000"/>
              </a:lnSpc>
            </a:pPr>
            <a:r>
              <a:rPr lang="en-GB" sz="1800" spc="30" dirty="0">
                <a:solidFill>
                  <a:schemeClr val="bg1"/>
                </a:solidFill>
              </a:rPr>
              <a:t>For labour</a:t>
            </a:r>
          </a:p>
          <a:p>
            <a:pPr>
              <a:lnSpc>
                <a:spcPct val="100000"/>
              </a:lnSpc>
            </a:pPr>
            <a:r>
              <a:rPr lang="en-GB" sz="1800" spc="30" dirty="0">
                <a:solidFill>
                  <a:schemeClr val="bg1"/>
                </a:solidFill>
              </a:rPr>
              <a:t>For assistance</a:t>
            </a:r>
          </a:p>
        </p:txBody>
      </p:sp>
      <p:sp>
        <p:nvSpPr>
          <p:cNvPr id="11" name="Title 1"/>
          <p:cNvSpPr>
            <a:spLocks noGrp="1"/>
          </p:cNvSpPr>
          <p:nvPr>
            <p:ph type="title"/>
          </p:nvPr>
        </p:nvSpPr>
        <p:spPr>
          <a:xfrm>
            <a:off x="1621836" y="432038"/>
            <a:ext cx="9333872" cy="1854394"/>
          </a:xfrm>
        </p:spPr>
        <p:txBody>
          <a:bodyPr bIns="36000">
            <a:normAutofit/>
          </a:bodyPr>
          <a:lstStyle/>
          <a:p>
            <a:pPr>
              <a:lnSpc>
                <a:spcPct val="75000"/>
              </a:lnSpc>
            </a:pPr>
            <a:r>
              <a:rPr lang="en-GB" sz="5400" spc="100" dirty="0" smtClean="0">
                <a:solidFill>
                  <a:schemeClr val="bg1"/>
                </a:solidFill>
              </a:rPr>
              <a:t>The use of animals </a:t>
            </a:r>
            <a:r>
              <a:rPr lang="en-GB" sz="2000" spc="100" dirty="0" smtClean="0">
                <a:solidFill>
                  <a:prstClr val="white"/>
                </a:solidFill>
              </a:rPr>
              <a:t>in our society</a:t>
            </a:r>
            <a:r>
              <a:rPr lang="en-GB" sz="5400" spc="100" dirty="0">
                <a:solidFill>
                  <a:schemeClr val="bg1"/>
                </a:solidFill>
              </a:rPr>
              <a:t/>
            </a:r>
            <a:br>
              <a:rPr lang="en-GB" sz="5400" spc="100" dirty="0">
                <a:solidFill>
                  <a:schemeClr val="bg1"/>
                </a:solidFill>
              </a:rPr>
            </a:br>
            <a:endParaRPr lang="en-GB" sz="2000" spc="100" dirty="0">
              <a:solidFill>
                <a:schemeClr val="bg1"/>
              </a:solidFill>
            </a:endParaRPr>
          </a:p>
        </p:txBody>
      </p:sp>
      <p:pic>
        <p:nvPicPr>
          <p:cNvPr id="10" name="Picture 9"/>
          <p:cNvPicPr>
            <a:picLocks noChangeAspect="1"/>
          </p:cNvPicPr>
          <p:nvPr/>
        </p:nvPicPr>
        <p:blipFill rotWithShape="1">
          <a:blip r:embed="rId4">
            <a:extLst>
              <a:ext uri="{28A0092B-C50C-407E-A947-70E740481C1C}">
                <a14:useLocalDpi xmlns:a14="http://schemas.microsoft.com/office/drawing/2010/main" val="0"/>
              </a:ext>
            </a:extLst>
          </a:blip>
          <a:srcRect l="17473" b="51487"/>
          <a:stretch/>
        </p:blipFill>
        <p:spPr>
          <a:xfrm>
            <a:off x="-39189" y="4526642"/>
            <a:ext cx="7230821" cy="2357485"/>
          </a:xfrm>
          <a:prstGeom prst="rect">
            <a:avLst/>
          </a:prstGeom>
        </p:spPr>
      </p:pic>
      <p:pic>
        <p:nvPicPr>
          <p:cNvPr id="8" name="Picture 7"/>
          <p:cNvPicPr>
            <a:picLocks noChangeAspect="1"/>
          </p:cNvPicPr>
          <p:nvPr/>
        </p:nvPicPr>
        <p:blipFill rotWithShape="1">
          <a:blip r:embed="rId5">
            <a:extLst>
              <a:ext uri="{28A0092B-C50C-407E-A947-70E740481C1C}">
                <a14:useLocalDpi xmlns:a14="http://schemas.microsoft.com/office/drawing/2010/main" val="0"/>
              </a:ext>
            </a:extLst>
          </a:blip>
          <a:srcRect l="288" t="26560" r="56426" b="54582"/>
          <a:stretch/>
        </p:blipFill>
        <p:spPr>
          <a:xfrm rot="20347229">
            <a:off x="8125865" y="-137128"/>
            <a:ext cx="4724429" cy="1968391"/>
          </a:xfrm>
          <a:prstGeom prst="rect">
            <a:avLst/>
          </a:prstGeom>
        </p:spPr>
      </p:pic>
      <p:pic>
        <p:nvPicPr>
          <p:cNvPr id="13" name="Picture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213968">
            <a:off x="-530128" y="5152571"/>
            <a:ext cx="2946631" cy="2405413"/>
          </a:xfrm>
          <a:prstGeom prst="rect">
            <a:avLst/>
          </a:prstGeom>
        </p:spPr>
      </p:pic>
      <p:pic>
        <p:nvPicPr>
          <p:cNvPr id="14" name="Picture 13"/>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9945929" y="6193922"/>
            <a:ext cx="1718512" cy="451153"/>
          </a:xfrm>
          <a:prstGeom prst="rect">
            <a:avLst/>
          </a:prstGeom>
        </p:spPr>
      </p:pic>
      <p:pic>
        <p:nvPicPr>
          <p:cNvPr id="15" name="Picture 1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47701" y="879853"/>
            <a:ext cx="971744" cy="610264"/>
          </a:xfrm>
          <a:prstGeom prst="rect">
            <a:avLst/>
          </a:prstGeom>
        </p:spPr>
      </p:pic>
      <p:pic>
        <p:nvPicPr>
          <p:cNvPr id="16" name="Picture 1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312728" y="1717451"/>
            <a:ext cx="2869384" cy="4058712"/>
          </a:xfrm>
          <a:prstGeom prst="rect">
            <a:avLst/>
          </a:prstGeom>
        </p:spPr>
      </p:pic>
      <p:pic>
        <p:nvPicPr>
          <p:cNvPr id="17" name="Picture 16"/>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75605" y="6034113"/>
            <a:ext cx="944192" cy="770769"/>
          </a:xfrm>
          <a:prstGeom prst="rect">
            <a:avLst/>
          </a:prstGeom>
        </p:spPr>
      </p:pic>
    </p:spTree>
    <p:extLst>
      <p:ext uri="{BB962C8B-B14F-4D97-AF65-F5344CB8AC3E}">
        <p14:creationId xmlns:p14="http://schemas.microsoft.com/office/powerpoint/2010/main" val="15039179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189" y="-1"/>
            <a:ext cx="12231189" cy="6863937"/>
          </a:xfrm>
          <a:prstGeom prst="rect">
            <a:avLst/>
          </a:prstGeom>
        </p:spPr>
      </p:pic>
      <p:sp>
        <p:nvSpPr>
          <p:cNvPr id="6" name="Rounded Rectangle 5"/>
          <p:cNvSpPr/>
          <p:nvPr/>
        </p:nvSpPr>
        <p:spPr>
          <a:xfrm>
            <a:off x="1449843" y="2120820"/>
            <a:ext cx="7245922" cy="3635322"/>
          </a:xfrm>
          <a:prstGeom prst="roundRect">
            <a:avLst>
              <a:gd name="adj" fmla="val 17719"/>
            </a:avLst>
          </a:prstGeom>
          <a:solidFill>
            <a:srgbClr val="22474C"/>
          </a:solidFill>
          <a:ln>
            <a:noFill/>
          </a:ln>
          <a:effectLst>
            <a:outerShdw blurRad="558800" sx="102000" sy="102000" algn="ctr"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p:cNvSpPr>
            <a:spLocks noGrp="1"/>
          </p:cNvSpPr>
          <p:nvPr>
            <p:ph idx="1"/>
          </p:nvPr>
        </p:nvSpPr>
        <p:spPr>
          <a:xfrm>
            <a:off x="1855694" y="2917135"/>
            <a:ext cx="6382871" cy="2785412"/>
          </a:xfrm>
        </p:spPr>
        <p:txBody>
          <a:bodyPr>
            <a:normAutofit/>
          </a:bodyPr>
          <a:lstStyle/>
          <a:p>
            <a:pPr marL="0" indent="0">
              <a:spcAft>
                <a:spcPts val="1200"/>
              </a:spcAft>
              <a:buNone/>
            </a:pPr>
            <a:r>
              <a:rPr lang="en-GB" sz="2400" spc="30" dirty="0">
                <a:solidFill>
                  <a:schemeClr val="bg1"/>
                </a:solidFill>
              </a:rPr>
              <a:t>The use of animals in scientific research emerged in the </a:t>
            </a:r>
            <a:r>
              <a:rPr lang="en-GB" sz="2400" b="1" spc="30" dirty="0">
                <a:solidFill>
                  <a:schemeClr val="bg1"/>
                </a:solidFill>
              </a:rPr>
              <a:t>3rd century BC</a:t>
            </a:r>
            <a:endParaRPr lang="en-GB" sz="2400" spc="30" dirty="0">
              <a:solidFill>
                <a:schemeClr val="bg1"/>
              </a:solidFill>
            </a:endParaRPr>
          </a:p>
          <a:p>
            <a:pPr marL="0" indent="0">
              <a:spcAft>
                <a:spcPts val="1200"/>
              </a:spcAft>
              <a:buNone/>
            </a:pPr>
            <a:r>
              <a:rPr lang="en-GB" sz="2400" spc="30" dirty="0">
                <a:solidFill>
                  <a:schemeClr val="bg1"/>
                </a:solidFill>
              </a:rPr>
              <a:t>In the latter part of the 20th century there was an increase in animal use for scientific testing</a:t>
            </a:r>
          </a:p>
        </p:txBody>
      </p:sp>
      <p:sp>
        <p:nvSpPr>
          <p:cNvPr id="11" name="Title 1"/>
          <p:cNvSpPr>
            <a:spLocks noGrp="1"/>
          </p:cNvSpPr>
          <p:nvPr>
            <p:ph type="title"/>
          </p:nvPr>
        </p:nvSpPr>
        <p:spPr>
          <a:xfrm>
            <a:off x="1621836" y="432038"/>
            <a:ext cx="9333872" cy="1854394"/>
          </a:xfrm>
        </p:spPr>
        <p:txBody>
          <a:bodyPr bIns="36000">
            <a:normAutofit/>
          </a:bodyPr>
          <a:lstStyle/>
          <a:p>
            <a:pPr>
              <a:lnSpc>
                <a:spcPct val="75000"/>
              </a:lnSpc>
            </a:pPr>
            <a:r>
              <a:rPr lang="en-GB" sz="5400" spc="100" dirty="0" smtClean="0">
                <a:solidFill>
                  <a:schemeClr val="bg1"/>
                </a:solidFill>
              </a:rPr>
              <a:t>The use of animals </a:t>
            </a:r>
            <a:r>
              <a:rPr lang="en-GB" sz="2000" spc="100" dirty="0" smtClean="0">
                <a:solidFill>
                  <a:prstClr val="white"/>
                </a:solidFill>
              </a:rPr>
              <a:t>in science</a:t>
            </a:r>
            <a:r>
              <a:rPr lang="en-GB" sz="5400" spc="100" dirty="0">
                <a:solidFill>
                  <a:schemeClr val="bg1"/>
                </a:solidFill>
              </a:rPr>
              <a:t/>
            </a:r>
            <a:br>
              <a:rPr lang="en-GB" sz="5400" spc="100" dirty="0">
                <a:solidFill>
                  <a:schemeClr val="bg1"/>
                </a:solidFill>
              </a:rPr>
            </a:br>
            <a:endParaRPr lang="en-GB" sz="2000" spc="100" dirty="0">
              <a:solidFill>
                <a:schemeClr val="bg1"/>
              </a:solidFill>
            </a:endParaRPr>
          </a:p>
        </p:txBody>
      </p:sp>
      <p:pic>
        <p:nvPicPr>
          <p:cNvPr id="10" name="Picture 9"/>
          <p:cNvPicPr>
            <a:picLocks noChangeAspect="1"/>
          </p:cNvPicPr>
          <p:nvPr/>
        </p:nvPicPr>
        <p:blipFill rotWithShape="1">
          <a:blip r:embed="rId4">
            <a:extLst>
              <a:ext uri="{28A0092B-C50C-407E-A947-70E740481C1C}">
                <a14:useLocalDpi xmlns:a14="http://schemas.microsoft.com/office/drawing/2010/main" val="0"/>
              </a:ext>
            </a:extLst>
          </a:blip>
          <a:srcRect l="17473" b="51487"/>
          <a:stretch/>
        </p:blipFill>
        <p:spPr>
          <a:xfrm>
            <a:off x="-39189" y="4526642"/>
            <a:ext cx="7230821" cy="2357485"/>
          </a:xfrm>
          <a:prstGeom prst="rect">
            <a:avLst/>
          </a:prstGeom>
        </p:spPr>
      </p:pic>
      <p:pic>
        <p:nvPicPr>
          <p:cNvPr id="8" name="Picture 7"/>
          <p:cNvPicPr>
            <a:picLocks noChangeAspect="1"/>
          </p:cNvPicPr>
          <p:nvPr/>
        </p:nvPicPr>
        <p:blipFill rotWithShape="1">
          <a:blip r:embed="rId5">
            <a:extLst>
              <a:ext uri="{28A0092B-C50C-407E-A947-70E740481C1C}">
                <a14:useLocalDpi xmlns:a14="http://schemas.microsoft.com/office/drawing/2010/main" val="0"/>
              </a:ext>
            </a:extLst>
          </a:blip>
          <a:srcRect l="288" t="26560" r="56426" b="54582"/>
          <a:stretch/>
        </p:blipFill>
        <p:spPr>
          <a:xfrm rot="20347229">
            <a:off x="8125865" y="-137128"/>
            <a:ext cx="4724429" cy="1968391"/>
          </a:xfrm>
          <a:prstGeom prst="rect">
            <a:avLst/>
          </a:prstGeom>
        </p:spPr>
      </p:pic>
      <p:pic>
        <p:nvPicPr>
          <p:cNvPr id="13" name="Picture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213968">
            <a:off x="-530128" y="5152571"/>
            <a:ext cx="2946631" cy="2405413"/>
          </a:xfrm>
          <a:prstGeom prst="rect">
            <a:avLst/>
          </a:prstGeom>
        </p:spPr>
      </p:pic>
      <p:pic>
        <p:nvPicPr>
          <p:cNvPr id="14" name="Picture 13"/>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9945929" y="6193922"/>
            <a:ext cx="1718512" cy="451153"/>
          </a:xfrm>
          <a:prstGeom prst="rect">
            <a:avLst/>
          </a:prstGeom>
        </p:spPr>
      </p:pic>
      <p:pic>
        <p:nvPicPr>
          <p:cNvPr id="15" name="Picture 1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47701" y="879853"/>
            <a:ext cx="971744" cy="610264"/>
          </a:xfrm>
          <a:prstGeom prst="rect">
            <a:avLst/>
          </a:prstGeom>
        </p:spPr>
      </p:pic>
      <p:pic>
        <p:nvPicPr>
          <p:cNvPr id="17" name="Picture 1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75605" y="6034113"/>
            <a:ext cx="944192" cy="770769"/>
          </a:xfrm>
          <a:prstGeom prst="rect">
            <a:avLst/>
          </a:prstGeom>
        </p:spPr>
      </p:pic>
      <p:pic>
        <p:nvPicPr>
          <p:cNvPr id="18" name="Picture 1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382582" y="2120820"/>
            <a:ext cx="2281859" cy="3227666"/>
          </a:xfrm>
          <a:prstGeom prst="rect">
            <a:avLst/>
          </a:prstGeom>
        </p:spPr>
      </p:pic>
    </p:spTree>
    <p:extLst>
      <p:ext uri="{BB962C8B-B14F-4D97-AF65-F5344CB8AC3E}">
        <p14:creationId xmlns:p14="http://schemas.microsoft.com/office/powerpoint/2010/main" val="2083559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1"/>
          <p:cNvSpPr txBox="1">
            <a:spLocks/>
          </p:cNvSpPr>
          <p:nvPr/>
        </p:nvSpPr>
        <p:spPr>
          <a:xfrm>
            <a:off x="1611824" y="351846"/>
            <a:ext cx="8017820" cy="169124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r>
              <a:rPr lang="en-GB" sz="5400" spc="100" dirty="0">
                <a:solidFill>
                  <a:schemeClr val="bg1"/>
                </a:solidFill>
              </a:rPr>
              <a:t>The use of animals</a:t>
            </a:r>
            <a:r>
              <a:rPr lang="en-GB" spc="100" dirty="0">
                <a:solidFill>
                  <a:schemeClr val="bg1"/>
                </a:solidFill>
              </a:rPr>
              <a:t/>
            </a:r>
            <a:br>
              <a:rPr lang="en-GB" spc="100" dirty="0">
                <a:solidFill>
                  <a:schemeClr val="bg1"/>
                </a:solidFill>
              </a:rPr>
            </a:br>
            <a:r>
              <a:rPr lang="en-GB" sz="2600" spc="100" dirty="0" smtClean="0">
                <a:solidFill>
                  <a:schemeClr val="bg1"/>
                </a:solidFill>
              </a:rPr>
              <a:t>History of animal experimentation</a:t>
            </a:r>
            <a:endParaRPr lang="en-GB" sz="2600" spc="100" dirty="0">
              <a:solidFill>
                <a:schemeClr val="bg1"/>
              </a:solidFill>
            </a:endParaRPr>
          </a:p>
        </p:txBody>
      </p:sp>
      <p:pic>
        <p:nvPicPr>
          <p:cNvPr id="26" name="Picture 2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3009" y="686822"/>
            <a:ext cx="971744" cy="610264"/>
          </a:xfrm>
          <a:prstGeom prst="rect">
            <a:avLst/>
          </a:prstGeom>
        </p:spPr>
      </p:pic>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b="54667"/>
          <a:stretch/>
        </p:blipFill>
        <p:spPr>
          <a:xfrm>
            <a:off x="2694666" y="1826011"/>
            <a:ext cx="4440060" cy="5031989"/>
          </a:xfrm>
          <a:prstGeom prst="rect">
            <a:avLst/>
          </a:prstGeom>
        </p:spPr>
      </p:pic>
      <p:pic>
        <p:nvPicPr>
          <p:cNvPr id="11" name="Picture 10"/>
          <p:cNvPicPr>
            <a:picLocks noChangeAspect="1"/>
          </p:cNvPicPr>
          <p:nvPr/>
        </p:nvPicPr>
        <p:blipFill rotWithShape="1">
          <a:blip r:embed="rId4">
            <a:extLst>
              <a:ext uri="{28A0092B-C50C-407E-A947-70E740481C1C}">
                <a14:useLocalDpi xmlns:a14="http://schemas.microsoft.com/office/drawing/2010/main" val="0"/>
              </a:ext>
            </a:extLst>
          </a:blip>
          <a:srcRect t="45457"/>
          <a:stretch/>
        </p:blipFill>
        <p:spPr>
          <a:xfrm>
            <a:off x="7792210" y="1093634"/>
            <a:ext cx="4227338" cy="5764366"/>
          </a:xfrm>
          <a:prstGeom prst="rect">
            <a:avLst/>
          </a:prstGeom>
        </p:spPr>
      </p:pic>
    </p:spTree>
    <p:extLst>
      <p:ext uri="{BB962C8B-B14F-4D97-AF65-F5344CB8AC3E}">
        <p14:creationId xmlns:p14="http://schemas.microsoft.com/office/powerpoint/2010/main" val="28278457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189" y="-1"/>
            <a:ext cx="12231189" cy="6863937"/>
          </a:xfrm>
          <a:prstGeom prst="rect">
            <a:avLst/>
          </a:prstGeom>
        </p:spPr>
      </p:pic>
      <p:sp>
        <p:nvSpPr>
          <p:cNvPr id="6" name="Rounded Rectangle 5"/>
          <p:cNvSpPr/>
          <p:nvPr/>
        </p:nvSpPr>
        <p:spPr>
          <a:xfrm>
            <a:off x="385544" y="2210580"/>
            <a:ext cx="5135878" cy="2785412"/>
          </a:xfrm>
          <a:prstGeom prst="roundRect">
            <a:avLst>
              <a:gd name="adj" fmla="val 17719"/>
            </a:avLst>
          </a:prstGeom>
          <a:solidFill>
            <a:srgbClr val="22474C"/>
          </a:solidFill>
          <a:ln>
            <a:noFill/>
          </a:ln>
          <a:effectLst>
            <a:outerShdw blurRad="558800" sx="102000" sy="102000" algn="ctr"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p:cNvSpPr>
            <a:spLocks noGrp="1"/>
          </p:cNvSpPr>
          <p:nvPr>
            <p:ph idx="1"/>
          </p:nvPr>
        </p:nvSpPr>
        <p:spPr>
          <a:xfrm>
            <a:off x="701027" y="2849199"/>
            <a:ext cx="4704691" cy="1677443"/>
          </a:xfrm>
        </p:spPr>
        <p:txBody>
          <a:bodyPr>
            <a:normAutofit/>
          </a:bodyPr>
          <a:lstStyle/>
          <a:p>
            <a:pPr marL="0" indent="0">
              <a:spcAft>
                <a:spcPts val="1200"/>
              </a:spcAft>
              <a:buNone/>
            </a:pPr>
            <a:r>
              <a:rPr lang="en-GB" sz="2000" spc="30" dirty="0">
                <a:solidFill>
                  <a:schemeClr val="bg1"/>
                </a:solidFill>
              </a:rPr>
              <a:t>In 1959 Russell and Burch publish </a:t>
            </a:r>
            <a:br>
              <a:rPr lang="en-GB" sz="2000" spc="30" dirty="0">
                <a:solidFill>
                  <a:schemeClr val="bg1"/>
                </a:solidFill>
              </a:rPr>
            </a:br>
            <a:r>
              <a:rPr lang="en-GB" sz="2000" spc="30" dirty="0">
                <a:solidFill>
                  <a:schemeClr val="bg1"/>
                </a:solidFill>
              </a:rPr>
              <a:t/>
            </a:r>
            <a:br>
              <a:rPr lang="en-GB" sz="2000" spc="30" dirty="0">
                <a:solidFill>
                  <a:schemeClr val="bg1"/>
                </a:solidFill>
              </a:rPr>
            </a:br>
            <a:r>
              <a:rPr lang="en-GB" sz="2000" spc="30" dirty="0">
                <a:solidFill>
                  <a:schemeClr val="bg1"/>
                </a:solidFill>
              </a:rPr>
              <a:t>“</a:t>
            </a:r>
            <a:r>
              <a:rPr lang="en-GB" sz="2000" b="1" i="1" spc="30" dirty="0">
                <a:solidFill>
                  <a:schemeClr val="bg1"/>
                </a:solidFill>
              </a:rPr>
              <a:t>The Principles of Humane Experimental Technique</a:t>
            </a:r>
            <a:r>
              <a:rPr lang="en-GB" sz="2000" spc="30" dirty="0">
                <a:solidFill>
                  <a:schemeClr val="bg1"/>
                </a:solidFill>
              </a:rPr>
              <a:t>” </a:t>
            </a:r>
            <a:r>
              <a:rPr lang="en-GB" sz="2400" spc="30" dirty="0">
                <a:solidFill>
                  <a:schemeClr val="bg1"/>
                </a:solidFill>
              </a:rPr>
              <a:t/>
            </a:r>
            <a:br>
              <a:rPr lang="en-GB" sz="2400" spc="30" dirty="0">
                <a:solidFill>
                  <a:schemeClr val="bg1"/>
                </a:solidFill>
              </a:rPr>
            </a:br>
            <a:endParaRPr lang="en-GB" sz="2400" spc="30" dirty="0">
              <a:solidFill>
                <a:schemeClr val="bg1"/>
              </a:solidFill>
            </a:endParaRPr>
          </a:p>
        </p:txBody>
      </p:sp>
      <p:sp>
        <p:nvSpPr>
          <p:cNvPr id="11" name="Title 1"/>
          <p:cNvSpPr>
            <a:spLocks noGrp="1"/>
          </p:cNvSpPr>
          <p:nvPr>
            <p:ph type="title"/>
          </p:nvPr>
        </p:nvSpPr>
        <p:spPr>
          <a:xfrm>
            <a:off x="1621836" y="432038"/>
            <a:ext cx="9333872" cy="1854394"/>
          </a:xfrm>
        </p:spPr>
        <p:txBody>
          <a:bodyPr bIns="36000">
            <a:normAutofit/>
          </a:bodyPr>
          <a:lstStyle/>
          <a:p>
            <a:pPr>
              <a:lnSpc>
                <a:spcPct val="75000"/>
              </a:lnSpc>
            </a:pPr>
            <a:r>
              <a:rPr lang="en-GB" sz="5400" spc="100" dirty="0" smtClean="0">
                <a:solidFill>
                  <a:schemeClr val="bg1"/>
                </a:solidFill>
              </a:rPr>
              <a:t>Replace, Reduce, Refine </a:t>
            </a:r>
            <a:br>
              <a:rPr lang="en-GB" sz="5400" spc="100" dirty="0" smtClean="0">
                <a:solidFill>
                  <a:schemeClr val="bg1"/>
                </a:solidFill>
              </a:rPr>
            </a:br>
            <a:r>
              <a:rPr lang="en-GB" sz="2000" spc="100" dirty="0" smtClean="0">
                <a:solidFill>
                  <a:prstClr val="white"/>
                </a:solidFill>
              </a:rPr>
              <a:t>The Principle of the Three </a:t>
            </a:r>
            <a:r>
              <a:rPr lang="en-GB" sz="2000" spc="100" dirty="0" err="1" smtClean="0">
                <a:solidFill>
                  <a:prstClr val="white"/>
                </a:solidFill>
              </a:rPr>
              <a:t>Rs</a:t>
            </a:r>
            <a:r>
              <a:rPr lang="en-GB" sz="5400" spc="100" dirty="0">
                <a:solidFill>
                  <a:schemeClr val="bg1"/>
                </a:solidFill>
              </a:rPr>
              <a:t/>
            </a:r>
            <a:br>
              <a:rPr lang="en-GB" sz="5400" spc="100" dirty="0">
                <a:solidFill>
                  <a:schemeClr val="bg1"/>
                </a:solidFill>
              </a:rPr>
            </a:br>
            <a:endParaRPr lang="en-GB" sz="2000" spc="100" dirty="0">
              <a:solidFill>
                <a:schemeClr val="bg1"/>
              </a:solidFill>
            </a:endParaRPr>
          </a:p>
        </p:txBody>
      </p:sp>
      <p:pic>
        <p:nvPicPr>
          <p:cNvPr id="10" name="Picture 9"/>
          <p:cNvPicPr>
            <a:picLocks noChangeAspect="1"/>
          </p:cNvPicPr>
          <p:nvPr/>
        </p:nvPicPr>
        <p:blipFill rotWithShape="1">
          <a:blip r:embed="rId4">
            <a:extLst>
              <a:ext uri="{28A0092B-C50C-407E-A947-70E740481C1C}">
                <a14:useLocalDpi xmlns:a14="http://schemas.microsoft.com/office/drawing/2010/main" val="0"/>
              </a:ext>
            </a:extLst>
          </a:blip>
          <a:srcRect l="17473" b="51487"/>
          <a:stretch/>
        </p:blipFill>
        <p:spPr>
          <a:xfrm>
            <a:off x="-39189" y="4526642"/>
            <a:ext cx="7230821" cy="2357485"/>
          </a:xfrm>
          <a:prstGeom prst="rect">
            <a:avLst/>
          </a:prstGeom>
        </p:spPr>
      </p:pic>
      <p:pic>
        <p:nvPicPr>
          <p:cNvPr id="8" name="Picture 7"/>
          <p:cNvPicPr>
            <a:picLocks noChangeAspect="1"/>
          </p:cNvPicPr>
          <p:nvPr/>
        </p:nvPicPr>
        <p:blipFill rotWithShape="1">
          <a:blip r:embed="rId5">
            <a:extLst>
              <a:ext uri="{28A0092B-C50C-407E-A947-70E740481C1C}">
                <a14:useLocalDpi xmlns:a14="http://schemas.microsoft.com/office/drawing/2010/main" val="0"/>
              </a:ext>
            </a:extLst>
          </a:blip>
          <a:srcRect l="288" t="26560" r="56426" b="54582"/>
          <a:stretch/>
        </p:blipFill>
        <p:spPr>
          <a:xfrm rot="20347229">
            <a:off x="8125865" y="-137128"/>
            <a:ext cx="4724429" cy="1968391"/>
          </a:xfrm>
          <a:prstGeom prst="rect">
            <a:avLst/>
          </a:prstGeom>
        </p:spPr>
      </p:pic>
      <p:pic>
        <p:nvPicPr>
          <p:cNvPr id="13" name="Picture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213968">
            <a:off x="-530128" y="5152571"/>
            <a:ext cx="2946631" cy="2405413"/>
          </a:xfrm>
          <a:prstGeom prst="rect">
            <a:avLst/>
          </a:prstGeom>
        </p:spPr>
      </p:pic>
      <p:pic>
        <p:nvPicPr>
          <p:cNvPr id="14" name="Picture 13"/>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9945929" y="6193922"/>
            <a:ext cx="1718512" cy="451153"/>
          </a:xfrm>
          <a:prstGeom prst="rect">
            <a:avLst/>
          </a:prstGeom>
        </p:spPr>
      </p:pic>
      <p:pic>
        <p:nvPicPr>
          <p:cNvPr id="17" name="Picture 1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75605" y="6034113"/>
            <a:ext cx="944192" cy="770769"/>
          </a:xfrm>
          <a:prstGeom prst="rect">
            <a:avLst/>
          </a:prstGeom>
        </p:spPr>
      </p:pic>
      <p:pic>
        <p:nvPicPr>
          <p:cNvPr id="16" name="Picture 15"/>
          <p:cNvPicPr>
            <a:picLocks noChangeAspect="1"/>
          </p:cNvPicPr>
          <p:nvPr/>
        </p:nvPicPr>
        <p:blipFill rotWithShape="1">
          <a:blip r:embed="rId9">
            <a:extLst>
              <a:ext uri="{28A0092B-C50C-407E-A947-70E740481C1C}">
                <a14:useLocalDpi xmlns:a14="http://schemas.microsoft.com/office/drawing/2010/main" val="0"/>
              </a:ext>
            </a:extLst>
          </a:blip>
          <a:srcRect l="64005"/>
          <a:stretch/>
        </p:blipFill>
        <p:spPr>
          <a:xfrm>
            <a:off x="356678" y="432038"/>
            <a:ext cx="1265158" cy="1502761"/>
          </a:xfrm>
          <a:prstGeom prst="rect">
            <a:avLst/>
          </a:prstGeom>
        </p:spPr>
      </p:pic>
      <p:sp>
        <p:nvSpPr>
          <p:cNvPr id="19" name="Rounded Rectangle 18"/>
          <p:cNvSpPr/>
          <p:nvPr/>
        </p:nvSpPr>
        <p:spPr>
          <a:xfrm>
            <a:off x="6454588" y="2033344"/>
            <a:ext cx="5531224" cy="3381338"/>
          </a:xfrm>
          <a:prstGeom prst="roundRect">
            <a:avLst>
              <a:gd name="adj" fmla="val 17719"/>
            </a:avLst>
          </a:prstGeom>
          <a:solidFill>
            <a:srgbClr val="22474C"/>
          </a:solidFill>
          <a:ln>
            <a:noFill/>
          </a:ln>
          <a:effectLst>
            <a:outerShdw blurRad="558800" sx="102000" sy="102000" algn="ctr"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1200"/>
              </a:spcAft>
            </a:pPr>
            <a:r>
              <a:rPr lang="en-GB" sz="2000" spc="30" dirty="0">
                <a:solidFill>
                  <a:schemeClr val="bg1"/>
                </a:solidFill>
              </a:rPr>
              <a:t>Their book promotes an ethical approach to animal use in science through the </a:t>
            </a:r>
            <a:r>
              <a:rPr lang="en-GB" sz="2000" b="1" spc="30" dirty="0">
                <a:solidFill>
                  <a:schemeClr val="bg1"/>
                </a:solidFill>
              </a:rPr>
              <a:t>Three </a:t>
            </a:r>
            <a:r>
              <a:rPr lang="en-GB" sz="2000" b="1" spc="30" dirty="0" err="1">
                <a:solidFill>
                  <a:schemeClr val="bg1"/>
                </a:solidFill>
              </a:rPr>
              <a:t>Rs</a:t>
            </a:r>
            <a:r>
              <a:rPr lang="en-GB" sz="2000" spc="30" dirty="0">
                <a:solidFill>
                  <a:schemeClr val="bg1"/>
                </a:solidFill>
              </a:rPr>
              <a:t>:</a:t>
            </a:r>
          </a:p>
          <a:p>
            <a:pPr>
              <a:spcAft>
                <a:spcPts val="1200"/>
              </a:spcAft>
            </a:pPr>
            <a:r>
              <a:rPr lang="en-GB" sz="2000" b="1" spc="30" dirty="0">
                <a:solidFill>
                  <a:schemeClr val="bg1"/>
                </a:solidFill>
              </a:rPr>
              <a:t>Replacing</a:t>
            </a:r>
            <a:r>
              <a:rPr lang="en-GB" sz="2000" spc="30" dirty="0">
                <a:solidFill>
                  <a:schemeClr val="bg1"/>
                </a:solidFill>
              </a:rPr>
              <a:t> the use of live animals; </a:t>
            </a:r>
          </a:p>
          <a:p>
            <a:pPr>
              <a:spcAft>
                <a:spcPts val="1200"/>
              </a:spcAft>
            </a:pPr>
            <a:r>
              <a:rPr lang="en-GB" sz="2000" b="1" spc="30" dirty="0">
                <a:solidFill>
                  <a:schemeClr val="bg1"/>
                </a:solidFill>
              </a:rPr>
              <a:t>Reducing</a:t>
            </a:r>
            <a:r>
              <a:rPr lang="en-GB" sz="2000" spc="30" dirty="0">
                <a:solidFill>
                  <a:schemeClr val="bg1"/>
                </a:solidFill>
              </a:rPr>
              <a:t> the number of animals used;</a:t>
            </a:r>
          </a:p>
          <a:p>
            <a:pPr>
              <a:spcAft>
                <a:spcPts val="1200"/>
              </a:spcAft>
            </a:pPr>
            <a:r>
              <a:rPr lang="en-GB" sz="2000" b="1" spc="30" dirty="0">
                <a:solidFill>
                  <a:schemeClr val="bg1"/>
                </a:solidFill>
              </a:rPr>
              <a:t>Refining</a:t>
            </a:r>
            <a:r>
              <a:rPr lang="en-GB" sz="2000" spc="30" dirty="0">
                <a:solidFill>
                  <a:schemeClr val="bg1"/>
                </a:solidFill>
              </a:rPr>
              <a:t> the procedures when using animals</a:t>
            </a:r>
          </a:p>
        </p:txBody>
      </p:sp>
      <p:pic>
        <p:nvPicPr>
          <p:cNvPr id="20" name="Picture 19"/>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117943" y="3486287"/>
            <a:ext cx="2073689" cy="2933210"/>
          </a:xfrm>
          <a:prstGeom prst="rect">
            <a:avLst/>
          </a:prstGeom>
        </p:spPr>
      </p:pic>
    </p:spTree>
    <p:extLst>
      <p:ext uri="{BB962C8B-B14F-4D97-AF65-F5344CB8AC3E}">
        <p14:creationId xmlns:p14="http://schemas.microsoft.com/office/powerpoint/2010/main" val="387169764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189" y="-1"/>
            <a:ext cx="12231189" cy="6863937"/>
          </a:xfrm>
          <a:prstGeom prst="rect">
            <a:avLst/>
          </a:prstGeom>
        </p:spPr>
      </p:pic>
      <p:sp>
        <p:nvSpPr>
          <p:cNvPr id="6" name="Rounded Rectangle 5"/>
          <p:cNvSpPr/>
          <p:nvPr/>
        </p:nvSpPr>
        <p:spPr>
          <a:xfrm>
            <a:off x="385544" y="2210580"/>
            <a:ext cx="5135878" cy="2785412"/>
          </a:xfrm>
          <a:prstGeom prst="roundRect">
            <a:avLst>
              <a:gd name="adj" fmla="val 17719"/>
            </a:avLst>
          </a:prstGeom>
          <a:solidFill>
            <a:srgbClr val="22474C"/>
          </a:solidFill>
          <a:ln>
            <a:noFill/>
          </a:ln>
          <a:effectLst>
            <a:outerShdw blurRad="558800" sx="102000" sy="102000" algn="ctr"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p:cNvSpPr>
            <a:spLocks noGrp="1"/>
          </p:cNvSpPr>
          <p:nvPr>
            <p:ph idx="1"/>
          </p:nvPr>
        </p:nvSpPr>
        <p:spPr>
          <a:xfrm>
            <a:off x="701027" y="2849199"/>
            <a:ext cx="4704691" cy="1677443"/>
          </a:xfrm>
        </p:spPr>
        <p:txBody>
          <a:bodyPr>
            <a:normAutofit/>
          </a:bodyPr>
          <a:lstStyle/>
          <a:p>
            <a:pPr marL="0" indent="0">
              <a:spcAft>
                <a:spcPts val="1200"/>
              </a:spcAft>
              <a:buNone/>
            </a:pPr>
            <a:r>
              <a:rPr lang="en-GB" sz="2000" spc="30" dirty="0">
                <a:solidFill>
                  <a:schemeClr val="bg1"/>
                </a:solidFill>
              </a:rPr>
              <a:t>Member States of the European Union agreed to a </a:t>
            </a:r>
            <a:r>
              <a:rPr lang="en-GB" sz="2000" b="1" spc="30" dirty="0">
                <a:solidFill>
                  <a:schemeClr val="bg1"/>
                </a:solidFill>
              </a:rPr>
              <a:t>Directive</a:t>
            </a:r>
            <a:r>
              <a:rPr lang="en-GB" sz="2000" spc="30" dirty="0">
                <a:solidFill>
                  <a:schemeClr val="bg1"/>
                </a:solidFill>
              </a:rPr>
              <a:t> in 2010 to move to stop animal testing through the application of the Three </a:t>
            </a:r>
            <a:r>
              <a:rPr lang="en-GB" sz="2000" spc="30" dirty="0" err="1">
                <a:solidFill>
                  <a:schemeClr val="bg1"/>
                </a:solidFill>
              </a:rPr>
              <a:t>Rs</a:t>
            </a:r>
            <a:endParaRPr lang="en-GB" sz="2000" spc="30" dirty="0">
              <a:solidFill>
                <a:schemeClr val="bg1"/>
              </a:solidFill>
            </a:endParaRPr>
          </a:p>
        </p:txBody>
      </p:sp>
      <p:sp>
        <p:nvSpPr>
          <p:cNvPr id="11" name="Title 1"/>
          <p:cNvSpPr>
            <a:spLocks noGrp="1"/>
          </p:cNvSpPr>
          <p:nvPr>
            <p:ph type="title"/>
          </p:nvPr>
        </p:nvSpPr>
        <p:spPr>
          <a:xfrm>
            <a:off x="1621836" y="432038"/>
            <a:ext cx="9333872" cy="1854394"/>
          </a:xfrm>
        </p:spPr>
        <p:txBody>
          <a:bodyPr bIns="36000">
            <a:normAutofit/>
          </a:bodyPr>
          <a:lstStyle/>
          <a:p>
            <a:pPr>
              <a:lnSpc>
                <a:spcPct val="75000"/>
              </a:lnSpc>
            </a:pPr>
            <a:r>
              <a:rPr lang="en-GB" sz="5400" spc="100" dirty="0" smtClean="0">
                <a:solidFill>
                  <a:schemeClr val="bg1"/>
                </a:solidFill>
              </a:rPr>
              <a:t>Replace, Reduce, Refine </a:t>
            </a:r>
            <a:br>
              <a:rPr lang="en-GB" sz="5400" spc="100" dirty="0" smtClean="0">
                <a:solidFill>
                  <a:schemeClr val="bg1"/>
                </a:solidFill>
              </a:rPr>
            </a:br>
            <a:r>
              <a:rPr lang="en-GB" sz="2000" spc="100" dirty="0" smtClean="0">
                <a:solidFill>
                  <a:prstClr val="white"/>
                </a:solidFill>
              </a:rPr>
              <a:t>EU statistics on the use of animals</a:t>
            </a:r>
            <a:r>
              <a:rPr lang="en-GB" sz="5400" spc="100" dirty="0">
                <a:solidFill>
                  <a:schemeClr val="bg1"/>
                </a:solidFill>
              </a:rPr>
              <a:t/>
            </a:r>
            <a:br>
              <a:rPr lang="en-GB" sz="5400" spc="100" dirty="0">
                <a:solidFill>
                  <a:schemeClr val="bg1"/>
                </a:solidFill>
              </a:rPr>
            </a:br>
            <a:endParaRPr lang="en-GB" sz="2000" spc="100" dirty="0">
              <a:solidFill>
                <a:schemeClr val="bg1"/>
              </a:solidFill>
            </a:endParaRPr>
          </a:p>
        </p:txBody>
      </p:sp>
      <p:pic>
        <p:nvPicPr>
          <p:cNvPr id="10" name="Picture 9"/>
          <p:cNvPicPr>
            <a:picLocks noChangeAspect="1"/>
          </p:cNvPicPr>
          <p:nvPr/>
        </p:nvPicPr>
        <p:blipFill rotWithShape="1">
          <a:blip r:embed="rId4">
            <a:extLst>
              <a:ext uri="{28A0092B-C50C-407E-A947-70E740481C1C}">
                <a14:useLocalDpi xmlns:a14="http://schemas.microsoft.com/office/drawing/2010/main" val="0"/>
              </a:ext>
            </a:extLst>
          </a:blip>
          <a:srcRect l="17473" b="51487"/>
          <a:stretch/>
        </p:blipFill>
        <p:spPr>
          <a:xfrm>
            <a:off x="-39189" y="4526642"/>
            <a:ext cx="7230821" cy="2357485"/>
          </a:xfrm>
          <a:prstGeom prst="rect">
            <a:avLst/>
          </a:prstGeom>
        </p:spPr>
      </p:pic>
      <p:pic>
        <p:nvPicPr>
          <p:cNvPr id="8" name="Picture 7"/>
          <p:cNvPicPr>
            <a:picLocks noChangeAspect="1"/>
          </p:cNvPicPr>
          <p:nvPr/>
        </p:nvPicPr>
        <p:blipFill rotWithShape="1">
          <a:blip r:embed="rId5">
            <a:extLst>
              <a:ext uri="{28A0092B-C50C-407E-A947-70E740481C1C}">
                <a14:useLocalDpi xmlns:a14="http://schemas.microsoft.com/office/drawing/2010/main" val="0"/>
              </a:ext>
            </a:extLst>
          </a:blip>
          <a:srcRect l="288" t="26560" r="56426" b="54582"/>
          <a:stretch/>
        </p:blipFill>
        <p:spPr>
          <a:xfrm rot="20347229">
            <a:off x="8125865" y="-137128"/>
            <a:ext cx="4724429" cy="1968391"/>
          </a:xfrm>
          <a:prstGeom prst="rect">
            <a:avLst/>
          </a:prstGeom>
        </p:spPr>
      </p:pic>
      <p:pic>
        <p:nvPicPr>
          <p:cNvPr id="13" name="Picture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213968">
            <a:off x="-530128" y="5152571"/>
            <a:ext cx="2946631" cy="2405413"/>
          </a:xfrm>
          <a:prstGeom prst="rect">
            <a:avLst/>
          </a:prstGeom>
        </p:spPr>
      </p:pic>
      <p:pic>
        <p:nvPicPr>
          <p:cNvPr id="14" name="Picture 13"/>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9945929" y="6193922"/>
            <a:ext cx="1718512" cy="451153"/>
          </a:xfrm>
          <a:prstGeom prst="rect">
            <a:avLst/>
          </a:prstGeom>
        </p:spPr>
      </p:pic>
      <p:pic>
        <p:nvPicPr>
          <p:cNvPr id="17" name="Picture 1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75605" y="6034113"/>
            <a:ext cx="944192" cy="770769"/>
          </a:xfrm>
          <a:prstGeom prst="rect">
            <a:avLst/>
          </a:prstGeom>
        </p:spPr>
      </p:pic>
      <p:pic>
        <p:nvPicPr>
          <p:cNvPr id="16" name="Picture 15"/>
          <p:cNvPicPr>
            <a:picLocks noChangeAspect="1"/>
          </p:cNvPicPr>
          <p:nvPr/>
        </p:nvPicPr>
        <p:blipFill rotWithShape="1">
          <a:blip r:embed="rId9">
            <a:extLst>
              <a:ext uri="{28A0092B-C50C-407E-A947-70E740481C1C}">
                <a14:useLocalDpi xmlns:a14="http://schemas.microsoft.com/office/drawing/2010/main" val="0"/>
              </a:ext>
            </a:extLst>
          </a:blip>
          <a:srcRect l="64005"/>
          <a:stretch/>
        </p:blipFill>
        <p:spPr>
          <a:xfrm>
            <a:off x="356678" y="432038"/>
            <a:ext cx="1265158" cy="1502761"/>
          </a:xfrm>
          <a:prstGeom prst="rect">
            <a:avLst/>
          </a:prstGeom>
        </p:spPr>
      </p:pic>
      <p:sp>
        <p:nvSpPr>
          <p:cNvPr id="19" name="Rounded Rectangle 18"/>
          <p:cNvSpPr/>
          <p:nvPr/>
        </p:nvSpPr>
        <p:spPr>
          <a:xfrm>
            <a:off x="6436659" y="2033344"/>
            <a:ext cx="5549153" cy="3381338"/>
          </a:xfrm>
          <a:prstGeom prst="roundRect">
            <a:avLst>
              <a:gd name="adj" fmla="val 17719"/>
            </a:avLst>
          </a:prstGeom>
          <a:solidFill>
            <a:srgbClr val="22474C"/>
          </a:solidFill>
          <a:ln>
            <a:noFill/>
          </a:ln>
          <a:effectLst>
            <a:outerShdw blurRad="558800" sx="102000" sy="102000" algn="ctr"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1200"/>
              </a:spcAft>
            </a:pPr>
            <a:r>
              <a:rPr lang="en-GB" sz="2000" b="1" spc="30" dirty="0">
                <a:solidFill>
                  <a:schemeClr val="bg1"/>
                </a:solidFill>
              </a:rPr>
              <a:t>A challenge</a:t>
            </a:r>
            <a:r>
              <a:rPr lang="en-GB" sz="2000" spc="30" dirty="0">
                <a:solidFill>
                  <a:schemeClr val="bg1"/>
                </a:solidFill>
              </a:rPr>
              <a:t>: </a:t>
            </a:r>
          </a:p>
          <a:p>
            <a:pPr>
              <a:spcAft>
                <a:spcPts val="1200"/>
              </a:spcAft>
            </a:pPr>
            <a:r>
              <a:rPr lang="en-GB" sz="2000" spc="30" dirty="0">
                <a:solidFill>
                  <a:schemeClr val="bg1"/>
                </a:solidFill>
              </a:rPr>
              <a:t>In 2017 </a:t>
            </a:r>
            <a:r>
              <a:rPr lang="en-GB" sz="2000" b="1" spc="30" dirty="0">
                <a:solidFill>
                  <a:schemeClr val="bg1"/>
                </a:solidFill>
              </a:rPr>
              <a:t>9.39 million </a:t>
            </a:r>
            <a:r>
              <a:rPr lang="en-GB" sz="2000" spc="30" dirty="0">
                <a:solidFill>
                  <a:schemeClr val="bg1"/>
                </a:solidFill>
              </a:rPr>
              <a:t>animals were used in scientific research in Europe: </a:t>
            </a:r>
            <a:r>
              <a:rPr lang="en-GB" sz="2000" b="1" spc="30" dirty="0">
                <a:solidFill>
                  <a:schemeClr val="bg1"/>
                </a:solidFill>
              </a:rPr>
              <a:t>61% </a:t>
            </a:r>
            <a:r>
              <a:rPr lang="en-GB" sz="2000" spc="30" dirty="0">
                <a:solidFill>
                  <a:schemeClr val="bg1"/>
                </a:solidFill>
              </a:rPr>
              <a:t>rats and mice</a:t>
            </a:r>
          </a:p>
          <a:p>
            <a:pPr>
              <a:spcAft>
                <a:spcPts val="1200"/>
              </a:spcAft>
            </a:pPr>
            <a:r>
              <a:rPr lang="en-GB" sz="2000" spc="30" dirty="0">
                <a:solidFill>
                  <a:schemeClr val="bg1"/>
                </a:solidFill>
              </a:rPr>
              <a:t>Dogs, cats and non-human primates represented less than 0.3% of the total number</a:t>
            </a:r>
          </a:p>
        </p:txBody>
      </p:sp>
      <p:pic>
        <p:nvPicPr>
          <p:cNvPr id="20" name="Picture 19"/>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117943" y="3539483"/>
            <a:ext cx="2073689" cy="2933210"/>
          </a:xfrm>
          <a:prstGeom prst="rect">
            <a:avLst/>
          </a:prstGeom>
        </p:spPr>
      </p:pic>
    </p:spTree>
    <p:extLst>
      <p:ext uri="{BB962C8B-B14F-4D97-AF65-F5344CB8AC3E}">
        <p14:creationId xmlns:p14="http://schemas.microsoft.com/office/powerpoint/2010/main" val="5083463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189" y="-1"/>
            <a:ext cx="12231189" cy="6863937"/>
          </a:xfrm>
          <a:prstGeom prst="rect">
            <a:avLst/>
          </a:prstGeom>
        </p:spPr>
      </p:pic>
      <p:pic>
        <p:nvPicPr>
          <p:cNvPr id="10" name="Picture 9"/>
          <p:cNvPicPr>
            <a:picLocks noChangeAspect="1"/>
          </p:cNvPicPr>
          <p:nvPr/>
        </p:nvPicPr>
        <p:blipFill rotWithShape="1">
          <a:blip r:embed="rId4">
            <a:extLst>
              <a:ext uri="{28A0092B-C50C-407E-A947-70E740481C1C}">
                <a14:useLocalDpi xmlns:a14="http://schemas.microsoft.com/office/drawing/2010/main" val="0"/>
              </a:ext>
            </a:extLst>
          </a:blip>
          <a:srcRect l="17473" b="51487"/>
          <a:stretch/>
        </p:blipFill>
        <p:spPr>
          <a:xfrm>
            <a:off x="-39189" y="4526642"/>
            <a:ext cx="7230821" cy="2357485"/>
          </a:xfrm>
          <a:prstGeom prst="rect">
            <a:avLst/>
          </a:prstGeom>
        </p:spPr>
      </p:pic>
      <p:pic>
        <p:nvPicPr>
          <p:cNvPr id="8" name="Picture 7"/>
          <p:cNvPicPr>
            <a:picLocks noChangeAspect="1"/>
          </p:cNvPicPr>
          <p:nvPr/>
        </p:nvPicPr>
        <p:blipFill rotWithShape="1">
          <a:blip r:embed="rId5">
            <a:extLst>
              <a:ext uri="{28A0092B-C50C-407E-A947-70E740481C1C}">
                <a14:useLocalDpi xmlns:a14="http://schemas.microsoft.com/office/drawing/2010/main" val="0"/>
              </a:ext>
            </a:extLst>
          </a:blip>
          <a:srcRect l="288" t="26560" r="56426" b="54582"/>
          <a:stretch/>
        </p:blipFill>
        <p:spPr>
          <a:xfrm rot="20347229">
            <a:off x="8125865" y="-137128"/>
            <a:ext cx="4724429" cy="1968391"/>
          </a:xfrm>
          <a:prstGeom prst="rect">
            <a:avLst/>
          </a:prstGeom>
        </p:spPr>
      </p:pic>
      <p:pic>
        <p:nvPicPr>
          <p:cNvPr id="13" name="Picture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213968">
            <a:off x="-530128" y="5152571"/>
            <a:ext cx="2946631" cy="2405413"/>
          </a:xfrm>
          <a:prstGeom prst="rect">
            <a:avLst/>
          </a:prstGeom>
        </p:spPr>
      </p:pic>
      <p:pic>
        <p:nvPicPr>
          <p:cNvPr id="14" name="Picture 13"/>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9945929" y="6193922"/>
            <a:ext cx="1718512" cy="451153"/>
          </a:xfrm>
          <a:prstGeom prst="rect">
            <a:avLst/>
          </a:prstGeom>
        </p:spPr>
      </p:pic>
      <p:pic>
        <p:nvPicPr>
          <p:cNvPr id="17" name="Picture 1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75605" y="6034113"/>
            <a:ext cx="944192" cy="770769"/>
          </a:xfrm>
          <a:prstGeom prst="rect">
            <a:avLst/>
          </a:prstGeom>
        </p:spPr>
      </p:pic>
      <p:sp>
        <p:nvSpPr>
          <p:cNvPr id="15" name="Rectangle 14"/>
          <p:cNvSpPr/>
          <p:nvPr/>
        </p:nvSpPr>
        <p:spPr>
          <a:xfrm>
            <a:off x="2037038" y="545397"/>
            <a:ext cx="9300754" cy="1231106"/>
          </a:xfrm>
          <a:prstGeom prst="rect">
            <a:avLst/>
          </a:prstGeom>
        </p:spPr>
        <p:txBody>
          <a:bodyPr wrap="square">
            <a:spAutoFit/>
          </a:bodyPr>
          <a:lstStyle/>
          <a:p>
            <a:r>
              <a:rPr lang="en-GB" sz="5400" spc="10" dirty="0">
                <a:solidFill>
                  <a:schemeClr val="bg1"/>
                </a:solidFill>
              </a:rPr>
              <a:t>Our relationships with animals </a:t>
            </a:r>
            <a:r>
              <a:rPr lang="en-GB" sz="4000" spc="100" dirty="0">
                <a:solidFill>
                  <a:schemeClr val="bg1"/>
                </a:solidFill>
              </a:rPr>
              <a:t/>
            </a:r>
            <a:br>
              <a:rPr lang="en-GB" sz="4000" spc="100" dirty="0">
                <a:solidFill>
                  <a:schemeClr val="bg1"/>
                </a:solidFill>
              </a:rPr>
            </a:br>
            <a:r>
              <a:rPr lang="en-GB" sz="2000" spc="100" dirty="0">
                <a:solidFill>
                  <a:schemeClr val="bg1"/>
                </a:solidFill>
              </a:rPr>
              <a:t>European Citizens’ Initiative: Stop Vivisection</a:t>
            </a:r>
          </a:p>
        </p:txBody>
      </p:sp>
      <p:pic>
        <p:nvPicPr>
          <p:cNvPr id="18" name="Picture 1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06305" y="671133"/>
            <a:ext cx="1536388" cy="952671"/>
          </a:xfrm>
          <a:prstGeom prst="rect">
            <a:avLst/>
          </a:prstGeom>
        </p:spPr>
      </p:pic>
      <p:sp>
        <p:nvSpPr>
          <p:cNvPr id="21" name="Rounded Rectangle 20"/>
          <p:cNvSpPr/>
          <p:nvPr/>
        </p:nvSpPr>
        <p:spPr>
          <a:xfrm>
            <a:off x="564777" y="2447109"/>
            <a:ext cx="7297076" cy="2515115"/>
          </a:xfrm>
          <a:prstGeom prst="roundRect">
            <a:avLst>
              <a:gd name="adj" fmla="val 18310"/>
            </a:avLst>
          </a:prstGeom>
          <a:solidFill>
            <a:srgbClr val="22474C"/>
          </a:solidFill>
          <a:ln>
            <a:noFill/>
          </a:ln>
          <a:effectLst>
            <a:outerShdw blurRad="558800" sx="102000" sy="102000" algn="ctr"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1200"/>
              </a:spcAft>
            </a:pPr>
            <a:r>
              <a:rPr lang="en-GB" spc="30" dirty="0">
                <a:solidFill>
                  <a:schemeClr val="bg1"/>
                </a:solidFill>
              </a:rPr>
              <a:t>We are more aware of the </a:t>
            </a:r>
            <a:r>
              <a:rPr lang="en-GB" b="1" spc="30" dirty="0">
                <a:solidFill>
                  <a:schemeClr val="bg1"/>
                </a:solidFill>
              </a:rPr>
              <a:t>ethical</a:t>
            </a:r>
            <a:r>
              <a:rPr lang="en-GB" spc="30" dirty="0">
                <a:solidFill>
                  <a:schemeClr val="bg1"/>
                </a:solidFill>
              </a:rPr>
              <a:t>, </a:t>
            </a:r>
            <a:r>
              <a:rPr lang="en-GB" b="1" spc="30" dirty="0">
                <a:solidFill>
                  <a:schemeClr val="bg1"/>
                </a:solidFill>
              </a:rPr>
              <a:t>scientific</a:t>
            </a:r>
            <a:r>
              <a:rPr lang="en-GB" spc="30" dirty="0">
                <a:solidFill>
                  <a:schemeClr val="bg1"/>
                </a:solidFill>
              </a:rPr>
              <a:t>, </a:t>
            </a:r>
            <a:r>
              <a:rPr lang="en-GB" b="1" spc="30" dirty="0">
                <a:solidFill>
                  <a:schemeClr val="bg1"/>
                </a:solidFill>
              </a:rPr>
              <a:t>legal </a:t>
            </a:r>
            <a:r>
              <a:rPr lang="en-GB" spc="30" dirty="0">
                <a:solidFill>
                  <a:schemeClr val="bg1"/>
                </a:solidFill>
              </a:rPr>
              <a:t>and </a:t>
            </a:r>
            <a:r>
              <a:rPr lang="en-GB" b="1" spc="30" dirty="0">
                <a:solidFill>
                  <a:schemeClr val="bg1"/>
                </a:solidFill>
              </a:rPr>
              <a:t>economic</a:t>
            </a:r>
            <a:r>
              <a:rPr lang="en-GB" spc="30" dirty="0">
                <a:solidFill>
                  <a:schemeClr val="bg1"/>
                </a:solidFill>
              </a:rPr>
              <a:t> reasons to minimise the use of animals in scientific research</a:t>
            </a:r>
          </a:p>
          <a:p>
            <a:pPr>
              <a:spcAft>
                <a:spcPts val="1200"/>
              </a:spcAft>
            </a:pPr>
            <a:r>
              <a:rPr lang="en-GB" spc="30" dirty="0">
                <a:solidFill>
                  <a:schemeClr val="bg1"/>
                </a:solidFill>
              </a:rPr>
              <a:t>Strong public opinion against the use of animals in science: </a:t>
            </a:r>
            <a:br>
              <a:rPr lang="en-GB" spc="30" dirty="0">
                <a:solidFill>
                  <a:schemeClr val="bg1"/>
                </a:solidFill>
              </a:rPr>
            </a:br>
            <a:r>
              <a:rPr lang="en-GB" spc="30" dirty="0">
                <a:solidFill>
                  <a:schemeClr val="bg1"/>
                </a:solidFill>
              </a:rPr>
              <a:t>European Citizens Initiative of 2015, signed by </a:t>
            </a:r>
            <a:br>
              <a:rPr lang="en-GB" spc="30" dirty="0">
                <a:solidFill>
                  <a:schemeClr val="bg1"/>
                </a:solidFill>
              </a:rPr>
            </a:br>
            <a:r>
              <a:rPr lang="en-GB" b="1" spc="30" dirty="0">
                <a:solidFill>
                  <a:schemeClr val="bg1"/>
                </a:solidFill>
              </a:rPr>
              <a:t>1.17 million </a:t>
            </a:r>
            <a:r>
              <a:rPr lang="en-GB" spc="30" dirty="0">
                <a:solidFill>
                  <a:schemeClr val="bg1"/>
                </a:solidFill>
              </a:rPr>
              <a:t>citizens put pressure on the European Parliament to act</a:t>
            </a:r>
          </a:p>
        </p:txBody>
      </p:sp>
      <p:pic>
        <p:nvPicPr>
          <p:cNvPr id="7" name="Picture 6"/>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706088" y="2718548"/>
            <a:ext cx="2958353" cy="1972235"/>
          </a:xfrm>
          <a:prstGeom prst="rect">
            <a:avLst/>
          </a:prstGeom>
          <a:effectLst>
            <a:reflection blurRad="6350" stA="50000" endA="300" endPos="38500" dist="50800" dir="5400000" sy="-100000" algn="bl" rotWithShape="0"/>
          </a:effectLst>
        </p:spPr>
      </p:pic>
    </p:spTree>
    <p:extLst>
      <p:ext uri="{BB962C8B-B14F-4D97-AF65-F5344CB8AC3E}">
        <p14:creationId xmlns:p14="http://schemas.microsoft.com/office/powerpoint/2010/main" val="159831944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565" y="-38101"/>
            <a:ext cx="12284911" cy="6922227"/>
          </a:xfrm>
          <a:prstGeom prst="rect">
            <a:avLst/>
          </a:prstGeom>
        </p:spPr>
      </p:pic>
      <p:pic>
        <p:nvPicPr>
          <p:cNvPr id="3" name="Picture 2"/>
          <p:cNvPicPr>
            <a:picLocks noChangeAspect="1"/>
          </p:cNvPicPr>
          <p:nvPr/>
        </p:nvPicPr>
        <p:blipFill rotWithShape="1">
          <a:blip r:embed="rId5">
            <a:extLst>
              <a:ext uri="{28A0092B-C50C-407E-A947-70E740481C1C}">
                <a14:useLocalDpi xmlns:a14="http://schemas.microsoft.com/office/drawing/2010/main" val="0"/>
              </a:ext>
            </a:extLst>
          </a:blip>
          <a:srcRect t="3670"/>
          <a:stretch/>
        </p:blipFill>
        <p:spPr>
          <a:xfrm>
            <a:off x="-95677" y="-46495"/>
            <a:ext cx="12383355" cy="6707270"/>
          </a:xfrm>
          <a:prstGeom prst="rect">
            <a:avLst/>
          </a:prstGeom>
        </p:spPr>
      </p:pic>
      <p:pic>
        <p:nvPicPr>
          <p:cNvPr id="7" name="Picture 6"/>
          <p:cNvPicPr>
            <a:picLocks noChangeAspect="1"/>
          </p:cNvPicPr>
          <p:nvPr/>
        </p:nvPicPr>
        <p:blipFill rotWithShape="1">
          <a:blip r:embed="rId6">
            <a:extLst>
              <a:ext uri="{28A0092B-C50C-407E-A947-70E740481C1C}">
                <a14:useLocalDpi xmlns:a14="http://schemas.microsoft.com/office/drawing/2010/main" val="0"/>
              </a:ext>
            </a:extLst>
          </a:blip>
          <a:srcRect l="-369" t="266" r="15956" b="55388"/>
          <a:stretch/>
        </p:blipFill>
        <p:spPr>
          <a:xfrm>
            <a:off x="1109061" y="1410813"/>
            <a:ext cx="12156813" cy="5944790"/>
          </a:xfrm>
          <a:prstGeom prst="rect">
            <a:avLst/>
          </a:prstGeom>
        </p:spPr>
      </p:pic>
      <p:grpSp>
        <p:nvGrpSpPr>
          <p:cNvPr id="2" name="Group 1"/>
          <p:cNvGrpSpPr/>
          <p:nvPr/>
        </p:nvGrpSpPr>
        <p:grpSpPr>
          <a:xfrm>
            <a:off x="1484435" y="1082565"/>
            <a:ext cx="9223131" cy="3002280"/>
            <a:chOff x="1444869" y="1557540"/>
            <a:chExt cx="9223131" cy="3002280"/>
          </a:xfrm>
        </p:grpSpPr>
        <p:sp>
          <p:nvSpPr>
            <p:cNvPr id="5" name="Title 1"/>
            <p:cNvSpPr txBox="1">
              <a:spLocks/>
            </p:cNvSpPr>
            <p:nvPr/>
          </p:nvSpPr>
          <p:spPr>
            <a:xfrm>
              <a:off x="1524000" y="1557540"/>
              <a:ext cx="9144000" cy="179370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pPr algn="ctr"/>
              <a:r>
                <a:rPr lang="en-GB" sz="6000" spc="100" dirty="0" smtClean="0">
                  <a:solidFill>
                    <a:schemeClr val="bg1"/>
                  </a:solidFill>
                </a:rPr>
                <a:t>The </a:t>
              </a:r>
              <a:r>
                <a:rPr lang="en-GB" sz="6000" spc="100" dirty="0">
                  <a:solidFill>
                    <a:schemeClr val="bg1"/>
                  </a:solidFill>
                </a:rPr>
                <a:t>European Union </a:t>
              </a:r>
            </a:p>
          </p:txBody>
        </p:sp>
        <p:sp>
          <p:nvSpPr>
            <p:cNvPr id="6" name="Subtitle 2"/>
            <p:cNvSpPr txBox="1">
              <a:spLocks/>
            </p:cNvSpPr>
            <p:nvPr/>
          </p:nvSpPr>
          <p:spPr>
            <a:xfrm>
              <a:off x="1444869" y="2904058"/>
              <a:ext cx="9144000" cy="165576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4000" spc="110" dirty="0">
                  <a:solidFill>
                    <a:schemeClr val="bg1"/>
                  </a:solidFill>
                </a:rPr>
                <a:t>and </a:t>
              </a:r>
              <a:r>
                <a:rPr lang="en-GB" sz="4000" spc="110" dirty="0" smtClean="0">
                  <a:solidFill>
                    <a:schemeClr val="bg1"/>
                  </a:solidFill>
                </a:rPr>
                <a:t>animals used for scientific purposes</a:t>
              </a:r>
              <a:endParaRPr lang="en-GB" sz="4000" spc="110" dirty="0">
                <a:solidFill>
                  <a:schemeClr val="bg1"/>
                </a:solidFill>
              </a:endParaRPr>
            </a:p>
          </p:txBody>
        </p:sp>
      </p:grpSp>
      <p:pic>
        <p:nvPicPr>
          <p:cNvPr id="8" name="Picture 7"/>
          <p:cNvPicPr>
            <a:picLocks noChangeAspect="1"/>
          </p:cNvPicPr>
          <p:nvPr/>
        </p:nvPicPr>
        <p:blipFill rotWithShape="1">
          <a:blip r:embed="rId7">
            <a:extLst>
              <a:ext uri="{28A0092B-C50C-407E-A947-70E740481C1C}">
                <a14:useLocalDpi xmlns:a14="http://schemas.microsoft.com/office/drawing/2010/main" val="0"/>
              </a:ext>
            </a:extLst>
          </a:blip>
          <a:srcRect t="21813" r="9837"/>
          <a:stretch/>
        </p:blipFill>
        <p:spPr>
          <a:xfrm rot="19923716">
            <a:off x="7678959" y="4365687"/>
            <a:ext cx="5493467" cy="3367826"/>
          </a:xfrm>
          <a:prstGeom prst="rect">
            <a:avLst/>
          </a:prstGeom>
        </p:spPr>
      </p:pic>
      <p:pic>
        <p:nvPicPr>
          <p:cNvPr id="10" name="Picture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1213968">
            <a:off x="-518979" y="135252"/>
            <a:ext cx="2906275" cy="2372469"/>
          </a:xfrm>
          <a:prstGeom prst="rect">
            <a:avLst/>
          </a:prstGeom>
        </p:spPr>
      </p:pic>
      <p:pic>
        <p:nvPicPr>
          <p:cNvPr id="12" name="Picture 1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700831" y="3062999"/>
            <a:ext cx="1617256" cy="1320209"/>
          </a:xfrm>
          <a:prstGeom prst="rect">
            <a:avLst/>
          </a:prstGeom>
        </p:spPr>
      </p:pic>
      <p:pic>
        <p:nvPicPr>
          <p:cNvPr id="11" name="Picture 10"/>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9945929" y="6193922"/>
            <a:ext cx="1718512" cy="451153"/>
          </a:xfrm>
          <a:prstGeom prst="rect">
            <a:avLst/>
          </a:prstGeom>
        </p:spPr>
      </p:pic>
      <p:sp>
        <p:nvSpPr>
          <p:cNvPr id="4" name="TextBox 3"/>
          <p:cNvSpPr txBox="1"/>
          <p:nvPr/>
        </p:nvSpPr>
        <p:spPr>
          <a:xfrm>
            <a:off x="3387436" y="4478482"/>
            <a:ext cx="5268191" cy="523220"/>
          </a:xfrm>
          <a:prstGeom prst="rect">
            <a:avLst/>
          </a:prstGeom>
          <a:noFill/>
        </p:spPr>
        <p:txBody>
          <a:bodyPr wrap="square" rtlCol="0">
            <a:spAutoFit/>
          </a:bodyPr>
          <a:lstStyle/>
          <a:p>
            <a:pPr algn="ctr">
              <a:buClr>
                <a:schemeClr val="accent5"/>
              </a:buClr>
            </a:pPr>
            <a:r>
              <a:rPr lang="it-IT" sz="2800" i="1" noProof="0" dirty="0" err="1" smtClean="0">
                <a:solidFill>
                  <a:schemeClr val="bg1"/>
                </a:solidFill>
              </a:rPr>
              <a:t>Theme</a:t>
            </a:r>
            <a:r>
              <a:rPr lang="it-IT" sz="2400" i="1" noProof="0" dirty="0" smtClean="0">
                <a:solidFill>
                  <a:schemeClr val="bg1"/>
                </a:solidFill>
              </a:rPr>
              <a:t> 2</a:t>
            </a:r>
            <a:endParaRPr lang="en-GB" sz="2400" i="1" noProof="0" dirty="0" smtClean="0">
              <a:solidFill>
                <a:schemeClr val="bg1"/>
              </a:solidFill>
            </a:endParaRPr>
          </a:p>
        </p:txBody>
      </p:sp>
    </p:spTree>
    <p:extLst>
      <p:ext uri="{BB962C8B-B14F-4D97-AF65-F5344CB8AC3E}">
        <p14:creationId xmlns:p14="http://schemas.microsoft.com/office/powerpoint/2010/main" val="172051053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JRC palette 1">
      <a:dk1>
        <a:srgbClr val="4D4D4D"/>
      </a:dk1>
      <a:lt1>
        <a:srgbClr val="FFFFFF"/>
      </a:lt1>
      <a:dk2>
        <a:srgbClr val="034EA2"/>
      </a:dk2>
      <a:lt2>
        <a:srgbClr val="D3E8F9"/>
      </a:lt2>
      <a:accent1>
        <a:srgbClr val="6ACBF3"/>
      </a:accent1>
      <a:accent2>
        <a:srgbClr val="3E99DA"/>
      </a:accent2>
      <a:accent3>
        <a:srgbClr val="1EC08A"/>
      </a:accent3>
      <a:accent4>
        <a:srgbClr val="ED8D2F"/>
      </a:accent4>
      <a:accent5>
        <a:srgbClr val="F8CC29"/>
      </a:accent5>
      <a:accent6>
        <a:srgbClr val="E76C53"/>
      </a:accent6>
      <a:hlink>
        <a:srgbClr val="0563C1"/>
      </a:hlink>
      <a:folHlink>
        <a:srgbClr val="24337E"/>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marL="285750" indent="-285750">
          <a:buClr>
            <a:schemeClr val="accent5"/>
          </a:buClr>
          <a:buFont typeface="Arial"/>
          <a:buChar char="•"/>
          <a:defRPr sz="2400" noProof="0" dirty="0" smtClean="0"/>
        </a:defPPr>
      </a:lstStyle>
    </a:txDef>
  </a:objectDefaults>
  <a:extraClrSchemeLst/>
  <a:extLst>
    <a:ext uri="{05A4C25C-085E-4340-85A3-A5531E510DB2}">
      <thm15:themeFamily xmlns:thm15="http://schemas.microsoft.com/office/thememl/2012/main" name="EC_Presentation.pptx" id="{DF0E4C23-23CF-4CA0-B78D-4EE4E4812529}" vid="{A275074F-6DFA-4FBF-AA5C-38C3649C393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JRC palette 1">
    <a:dk1>
      <a:srgbClr val="4D4D4D"/>
    </a:dk1>
    <a:lt1>
      <a:srgbClr val="FFFFFF"/>
    </a:lt1>
    <a:dk2>
      <a:srgbClr val="034EA2"/>
    </a:dk2>
    <a:lt2>
      <a:srgbClr val="D3E8F9"/>
    </a:lt2>
    <a:accent1>
      <a:srgbClr val="6ACBF3"/>
    </a:accent1>
    <a:accent2>
      <a:srgbClr val="3E99DA"/>
    </a:accent2>
    <a:accent3>
      <a:srgbClr val="1EC08A"/>
    </a:accent3>
    <a:accent4>
      <a:srgbClr val="ED8D2F"/>
    </a:accent4>
    <a:accent5>
      <a:srgbClr val="F8CC29"/>
    </a:accent5>
    <a:accent6>
      <a:srgbClr val="E76C53"/>
    </a:accent6>
    <a:hlink>
      <a:srgbClr val="0563C1"/>
    </a:hlink>
    <a:folHlink>
      <a:srgbClr val="24337E"/>
    </a:folHlink>
  </a:clrScheme>
</a:themeOverride>
</file>

<file path=ppt/theme/themeOverride2.xml><?xml version="1.0" encoding="utf-8"?>
<a:themeOverride xmlns:a="http://schemas.openxmlformats.org/drawingml/2006/main">
  <a:clrScheme name="JRC palette 1">
    <a:dk1>
      <a:srgbClr val="4D4D4D"/>
    </a:dk1>
    <a:lt1>
      <a:srgbClr val="FFFFFF"/>
    </a:lt1>
    <a:dk2>
      <a:srgbClr val="034EA2"/>
    </a:dk2>
    <a:lt2>
      <a:srgbClr val="D3E8F9"/>
    </a:lt2>
    <a:accent1>
      <a:srgbClr val="6ACBF3"/>
    </a:accent1>
    <a:accent2>
      <a:srgbClr val="3E99DA"/>
    </a:accent2>
    <a:accent3>
      <a:srgbClr val="1EC08A"/>
    </a:accent3>
    <a:accent4>
      <a:srgbClr val="ED8D2F"/>
    </a:accent4>
    <a:accent5>
      <a:srgbClr val="F8CC29"/>
    </a:accent5>
    <a:accent6>
      <a:srgbClr val="E76C53"/>
    </a:accent6>
    <a:hlink>
      <a:srgbClr val="0563C1"/>
    </a:hlink>
    <a:folHlink>
      <a:srgbClr val="24337E"/>
    </a:folHlink>
  </a:clrScheme>
</a:themeOverride>
</file>

<file path=docProps/app.xml><?xml version="1.0" encoding="utf-8"?>
<Properties xmlns="http://schemas.openxmlformats.org/officeDocument/2006/extended-properties" xmlns:vt="http://schemas.openxmlformats.org/officeDocument/2006/docPropsVTypes">
  <TotalTime>7603</TotalTime>
  <Words>1734</Words>
  <Application>Microsoft Office PowerPoint</Application>
  <PresentationFormat>Widescreen</PresentationFormat>
  <Paragraphs>150</Paragraphs>
  <Slides>27</Slides>
  <Notes>27</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27</vt:i4>
      </vt:variant>
    </vt:vector>
  </HeadingPairs>
  <TitlesOfParts>
    <vt:vector size="31" baseType="lpstr">
      <vt:lpstr>Arial</vt:lpstr>
      <vt:lpstr>Calibri</vt:lpstr>
      <vt:lpstr>Office Theme</vt:lpstr>
      <vt:lpstr>1_Office Theme</vt:lpstr>
      <vt:lpstr>PowerPoint Presentation</vt:lpstr>
      <vt:lpstr>PowerPoint Presentation</vt:lpstr>
      <vt:lpstr>The use of animals in our society </vt:lpstr>
      <vt:lpstr>The use of animals in science </vt:lpstr>
      <vt:lpstr>PowerPoint Presentation</vt:lpstr>
      <vt:lpstr>Replace, Reduce, Refine  The Principle of the Three Rs </vt:lpstr>
      <vt:lpstr>Replace, Reduce, Refine  EU statistics on the use of animals </vt:lpstr>
      <vt:lpstr>PowerPoint Presentation</vt:lpstr>
      <vt:lpstr>PowerPoint Presentation</vt:lpstr>
      <vt:lpstr>Why has the European Union acted? EU law &amp; animal use in science </vt:lpstr>
      <vt:lpstr>Animal welfare an EU value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Keep in touch</vt:lpstr>
      <vt:lpstr>Thank you</vt:lpstr>
    </vt:vector>
  </TitlesOfParts>
  <Company>Ecorys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Clare Hollingworth</dc:creator>
  <cp:lastModifiedBy>HOLLOWAY Marcelle (JRC-ISPRA)</cp:lastModifiedBy>
  <cp:revision>417</cp:revision>
  <dcterms:created xsi:type="dcterms:W3CDTF">2019-09-27T10:41:40Z</dcterms:created>
  <dcterms:modified xsi:type="dcterms:W3CDTF">2021-02-08T14:05:12Z</dcterms:modified>
</cp:coreProperties>
</file>