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6"/>
  </p:notesMasterIdLst>
  <p:sldIdLst>
    <p:sldId id="256" r:id="rId5"/>
  </p:sldIdLst>
  <p:sldSz cx="35999738" cy="251999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B8D87-4FD4-F036-75E8-52D270CC8E79}" v="69" dt="2022-05-11T11:02:02.818"/>
    <p1510:client id="{C1397086-8E40-6431-413F-9A93FBADD576}" v="391" dt="2022-05-11T12:30:12.406"/>
    <p1510:client id="{CF910673-1FBC-A44D-54F8-78AACAD08A0F}" v="173" dt="2022-04-25T11:36:04.253"/>
    <p1510:client id="{E148ED11-4C54-C9E5-3A36-C7C8A9130F4E}" v="1408" dt="2022-04-19T09:15:30.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38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81075" y="685800"/>
            <a:ext cx="48958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979488" y="685800"/>
            <a:ext cx="48990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4499967" y="4124164"/>
            <a:ext cx="26999803" cy="877332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17716"/>
              <a:buFont typeface="Calibri"/>
              <a:buNone/>
              <a:defRPr sz="1771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499967" y="13235822"/>
            <a:ext cx="26999803" cy="6084159"/>
          </a:xfrm>
          <a:prstGeom prst="rect">
            <a:avLst/>
          </a:prstGeom>
          <a:noFill/>
          <a:ln>
            <a:noFill/>
          </a:ln>
        </p:spPr>
        <p:txBody>
          <a:bodyPr spcFirstLastPara="1" wrap="square" lIns="91425" tIns="45700" rIns="91425" bIns="45700" anchor="t" anchorCtr="0">
            <a:noAutofit/>
          </a:bodyPr>
          <a:lstStyle>
            <a:lvl1pPr lvl="0" algn="ctr">
              <a:lnSpc>
                <a:spcPct val="90000"/>
              </a:lnSpc>
              <a:spcBef>
                <a:spcPts val="2953"/>
              </a:spcBef>
              <a:spcAft>
                <a:spcPts val="0"/>
              </a:spcAft>
              <a:buClr>
                <a:schemeClr val="dk1"/>
              </a:buClr>
              <a:buSzPts val="7086"/>
              <a:buNone/>
              <a:defRPr sz="7086"/>
            </a:lvl1pPr>
            <a:lvl2pPr lvl="1" algn="ctr">
              <a:lnSpc>
                <a:spcPct val="90000"/>
              </a:lnSpc>
              <a:spcBef>
                <a:spcPts val="1476"/>
              </a:spcBef>
              <a:spcAft>
                <a:spcPts val="0"/>
              </a:spcAft>
              <a:buClr>
                <a:schemeClr val="dk1"/>
              </a:buClr>
              <a:buSzPts val="5905"/>
              <a:buNone/>
              <a:defRPr sz="5905"/>
            </a:lvl2pPr>
            <a:lvl3pPr lvl="2" algn="ctr">
              <a:lnSpc>
                <a:spcPct val="90000"/>
              </a:lnSpc>
              <a:spcBef>
                <a:spcPts val="1476"/>
              </a:spcBef>
              <a:spcAft>
                <a:spcPts val="0"/>
              </a:spcAft>
              <a:buClr>
                <a:schemeClr val="dk1"/>
              </a:buClr>
              <a:buSzPts val="5315"/>
              <a:buNone/>
              <a:defRPr sz="5315"/>
            </a:lvl3pPr>
            <a:lvl4pPr lvl="3" algn="ctr">
              <a:lnSpc>
                <a:spcPct val="90000"/>
              </a:lnSpc>
              <a:spcBef>
                <a:spcPts val="1476"/>
              </a:spcBef>
              <a:spcAft>
                <a:spcPts val="0"/>
              </a:spcAft>
              <a:buClr>
                <a:schemeClr val="dk1"/>
              </a:buClr>
              <a:buSzPts val="4724"/>
              <a:buNone/>
              <a:defRPr sz="4724"/>
            </a:lvl4pPr>
            <a:lvl5pPr lvl="4" algn="ctr">
              <a:lnSpc>
                <a:spcPct val="90000"/>
              </a:lnSpc>
              <a:spcBef>
                <a:spcPts val="1476"/>
              </a:spcBef>
              <a:spcAft>
                <a:spcPts val="0"/>
              </a:spcAft>
              <a:buClr>
                <a:schemeClr val="dk1"/>
              </a:buClr>
              <a:buSzPts val="4724"/>
              <a:buNone/>
              <a:defRPr sz="4724"/>
            </a:lvl5pPr>
            <a:lvl6pPr lvl="5" algn="ctr">
              <a:lnSpc>
                <a:spcPct val="90000"/>
              </a:lnSpc>
              <a:spcBef>
                <a:spcPts val="1476"/>
              </a:spcBef>
              <a:spcAft>
                <a:spcPts val="0"/>
              </a:spcAft>
              <a:buClr>
                <a:schemeClr val="dk1"/>
              </a:buClr>
              <a:buSzPts val="4724"/>
              <a:buNone/>
              <a:defRPr sz="4724"/>
            </a:lvl6pPr>
            <a:lvl7pPr lvl="6" algn="ctr">
              <a:lnSpc>
                <a:spcPct val="90000"/>
              </a:lnSpc>
              <a:spcBef>
                <a:spcPts val="1476"/>
              </a:spcBef>
              <a:spcAft>
                <a:spcPts val="0"/>
              </a:spcAft>
              <a:buClr>
                <a:schemeClr val="dk1"/>
              </a:buClr>
              <a:buSzPts val="4724"/>
              <a:buNone/>
              <a:defRPr sz="4724"/>
            </a:lvl7pPr>
            <a:lvl8pPr lvl="7" algn="ctr">
              <a:lnSpc>
                <a:spcPct val="90000"/>
              </a:lnSpc>
              <a:spcBef>
                <a:spcPts val="1476"/>
              </a:spcBef>
              <a:spcAft>
                <a:spcPts val="0"/>
              </a:spcAft>
              <a:buClr>
                <a:schemeClr val="dk1"/>
              </a:buClr>
              <a:buSzPts val="4724"/>
              <a:buNone/>
              <a:defRPr sz="4724"/>
            </a:lvl8pPr>
            <a:lvl9pPr lvl="8" algn="ctr">
              <a:lnSpc>
                <a:spcPct val="90000"/>
              </a:lnSpc>
              <a:spcBef>
                <a:spcPts val="1476"/>
              </a:spcBef>
              <a:spcAft>
                <a:spcPts val="0"/>
              </a:spcAft>
              <a:buClr>
                <a:schemeClr val="dk1"/>
              </a:buClr>
              <a:buSzPts val="4724"/>
              <a:buNone/>
              <a:defRPr sz="4724"/>
            </a:lvl9pPr>
          </a:lstStyle>
          <a:p>
            <a:endParaRPr/>
          </a:p>
        </p:txBody>
      </p:sp>
      <p:sp>
        <p:nvSpPr>
          <p:cNvPr id="14" name="Google Shape;14;p2"/>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474982" y="1341667"/>
            <a:ext cx="31049775" cy="48708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0005292" y="-821985"/>
            <a:ext cx="15989153" cy="310497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953"/>
              </a:spcBef>
              <a:spcAft>
                <a:spcPts val="0"/>
              </a:spcAft>
              <a:buClr>
                <a:schemeClr val="dk1"/>
              </a:buClr>
              <a:buSzPts val="1800"/>
              <a:buChar char="•"/>
              <a:defRPr/>
            </a:lvl1pPr>
            <a:lvl2pPr marL="914400" lvl="1" indent="-342900" algn="l">
              <a:lnSpc>
                <a:spcPct val="90000"/>
              </a:lnSpc>
              <a:spcBef>
                <a:spcPts val="1476"/>
              </a:spcBef>
              <a:spcAft>
                <a:spcPts val="0"/>
              </a:spcAft>
              <a:buClr>
                <a:schemeClr val="dk1"/>
              </a:buClr>
              <a:buSzPts val="1800"/>
              <a:buChar char="•"/>
              <a:defRPr/>
            </a:lvl2pPr>
            <a:lvl3pPr marL="1371600" lvl="2" indent="-342900" algn="l">
              <a:lnSpc>
                <a:spcPct val="90000"/>
              </a:lnSpc>
              <a:spcBef>
                <a:spcPts val="1476"/>
              </a:spcBef>
              <a:spcAft>
                <a:spcPts val="0"/>
              </a:spcAft>
              <a:buClr>
                <a:schemeClr val="dk1"/>
              </a:buClr>
              <a:buSzPts val="1800"/>
              <a:buChar char="•"/>
              <a:defRPr/>
            </a:lvl3pPr>
            <a:lvl4pPr marL="1828800" lvl="3" indent="-342900" algn="l">
              <a:lnSpc>
                <a:spcPct val="90000"/>
              </a:lnSpc>
              <a:spcBef>
                <a:spcPts val="1476"/>
              </a:spcBef>
              <a:spcAft>
                <a:spcPts val="0"/>
              </a:spcAft>
              <a:buClr>
                <a:schemeClr val="dk1"/>
              </a:buClr>
              <a:buSzPts val="1800"/>
              <a:buChar char="•"/>
              <a:defRPr/>
            </a:lvl4pPr>
            <a:lvl5pPr marL="2286000" lvl="4" indent="-342900" algn="l">
              <a:lnSpc>
                <a:spcPct val="90000"/>
              </a:lnSpc>
              <a:spcBef>
                <a:spcPts val="1476"/>
              </a:spcBef>
              <a:spcAft>
                <a:spcPts val="0"/>
              </a:spcAft>
              <a:buClr>
                <a:schemeClr val="dk1"/>
              </a:buClr>
              <a:buSzPts val="1800"/>
              <a:buChar char="•"/>
              <a:defRPr/>
            </a:lvl5pPr>
            <a:lvl6pPr marL="2743200" lvl="5" indent="-342900" algn="l">
              <a:lnSpc>
                <a:spcPct val="90000"/>
              </a:lnSpc>
              <a:spcBef>
                <a:spcPts val="1476"/>
              </a:spcBef>
              <a:spcAft>
                <a:spcPts val="0"/>
              </a:spcAft>
              <a:buClr>
                <a:schemeClr val="dk1"/>
              </a:buClr>
              <a:buSzPts val="1800"/>
              <a:buChar char="•"/>
              <a:defRPr/>
            </a:lvl6pPr>
            <a:lvl7pPr marL="3200400" lvl="6" indent="-342900" algn="l">
              <a:lnSpc>
                <a:spcPct val="90000"/>
              </a:lnSpc>
              <a:spcBef>
                <a:spcPts val="1476"/>
              </a:spcBef>
              <a:spcAft>
                <a:spcPts val="0"/>
              </a:spcAft>
              <a:buClr>
                <a:schemeClr val="dk1"/>
              </a:buClr>
              <a:buSzPts val="1800"/>
              <a:buChar char="•"/>
              <a:defRPr/>
            </a:lvl7pPr>
            <a:lvl8pPr marL="3657600" lvl="7" indent="-342900" algn="l">
              <a:lnSpc>
                <a:spcPct val="90000"/>
              </a:lnSpc>
              <a:spcBef>
                <a:spcPts val="1476"/>
              </a:spcBef>
              <a:spcAft>
                <a:spcPts val="0"/>
              </a:spcAft>
              <a:buClr>
                <a:schemeClr val="dk1"/>
              </a:buClr>
              <a:buSzPts val="1800"/>
              <a:buChar char="•"/>
              <a:defRPr/>
            </a:lvl8pPr>
            <a:lvl9pPr marL="4114800" lvl="8" indent="-342900" algn="l">
              <a:lnSpc>
                <a:spcPct val="90000"/>
              </a:lnSpc>
              <a:spcBef>
                <a:spcPts val="1476"/>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965627" y="8138350"/>
            <a:ext cx="21355814" cy="776244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215741" y="600905"/>
            <a:ext cx="21355814" cy="2283733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953"/>
              </a:spcBef>
              <a:spcAft>
                <a:spcPts val="0"/>
              </a:spcAft>
              <a:buClr>
                <a:schemeClr val="dk1"/>
              </a:buClr>
              <a:buSzPts val="1800"/>
              <a:buChar char="•"/>
              <a:defRPr/>
            </a:lvl1pPr>
            <a:lvl2pPr marL="914400" lvl="1" indent="-342900" algn="l">
              <a:lnSpc>
                <a:spcPct val="90000"/>
              </a:lnSpc>
              <a:spcBef>
                <a:spcPts val="1476"/>
              </a:spcBef>
              <a:spcAft>
                <a:spcPts val="0"/>
              </a:spcAft>
              <a:buClr>
                <a:schemeClr val="dk1"/>
              </a:buClr>
              <a:buSzPts val="1800"/>
              <a:buChar char="•"/>
              <a:defRPr/>
            </a:lvl2pPr>
            <a:lvl3pPr marL="1371600" lvl="2" indent="-342900" algn="l">
              <a:lnSpc>
                <a:spcPct val="90000"/>
              </a:lnSpc>
              <a:spcBef>
                <a:spcPts val="1476"/>
              </a:spcBef>
              <a:spcAft>
                <a:spcPts val="0"/>
              </a:spcAft>
              <a:buClr>
                <a:schemeClr val="dk1"/>
              </a:buClr>
              <a:buSzPts val="1800"/>
              <a:buChar char="•"/>
              <a:defRPr/>
            </a:lvl3pPr>
            <a:lvl4pPr marL="1828800" lvl="3" indent="-342900" algn="l">
              <a:lnSpc>
                <a:spcPct val="90000"/>
              </a:lnSpc>
              <a:spcBef>
                <a:spcPts val="1476"/>
              </a:spcBef>
              <a:spcAft>
                <a:spcPts val="0"/>
              </a:spcAft>
              <a:buClr>
                <a:schemeClr val="dk1"/>
              </a:buClr>
              <a:buSzPts val="1800"/>
              <a:buChar char="•"/>
              <a:defRPr/>
            </a:lvl4pPr>
            <a:lvl5pPr marL="2286000" lvl="4" indent="-342900" algn="l">
              <a:lnSpc>
                <a:spcPct val="90000"/>
              </a:lnSpc>
              <a:spcBef>
                <a:spcPts val="1476"/>
              </a:spcBef>
              <a:spcAft>
                <a:spcPts val="0"/>
              </a:spcAft>
              <a:buClr>
                <a:schemeClr val="dk1"/>
              </a:buClr>
              <a:buSzPts val="1800"/>
              <a:buChar char="•"/>
              <a:defRPr/>
            </a:lvl5pPr>
            <a:lvl6pPr marL="2743200" lvl="5" indent="-342900" algn="l">
              <a:lnSpc>
                <a:spcPct val="90000"/>
              </a:lnSpc>
              <a:spcBef>
                <a:spcPts val="1476"/>
              </a:spcBef>
              <a:spcAft>
                <a:spcPts val="0"/>
              </a:spcAft>
              <a:buClr>
                <a:schemeClr val="dk1"/>
              </a:buClr>
              <a:buSzPts val="1800"/>
              <a:buChar char="•"/>
              <a:defRPr/>
            </a:lvl6pPr>
            <a:lvl7pPr marL="3200400" lvl="6" indent="-342900" algn="l">
              <a:lnSpc>
                <a:spcPct val="90000"/>
              </a:lnSpc>
              <a:spcBef>
                <a:spcPts val="1476"/>
              </a:spcBef>
              <a:spcAft>
                <a:spcPts val="0"/>
              </a:spcAft>
              <a:buClr>
                <a:schemeClr val="dk1"/>
              </a:buClr>
              <a:buSzPts val="1800"/>
              <a:buChar char="•"/>
              <a:defRPr/>
            </a:lvl7pPr>
            <a:lvl8pPr marL="3657600" lvl="7" indent="-342900" algn="l">
              <a:lnSpc>
                <a:spcPct val="90000"/>
              </a:lnSpc>
              <a:spcBef>
                <a:spcPts val="1476"/>
              </a:spcBef>
              <a:spcAft>
                <a:spcPts val="0"/>
              </a:spcAft>
              <a:buClr>
                <a:schemeClr val="dk1"/>
              </a:buClr>
              <a:buSzPts val="1800"/>
              <a:buChar char="•"/>
              <a:defRPr/>
            </a:lvl8pPr>
            <a:lvl9pPr marL="4114800" lvl="8" indent="-342900" algn="l">
              <a:lnSpc>
                <a:spcPct val="90000"/>
              </a:lnSpc>
              <a:spcBef>
                <a:spcPts val="1476"/>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474982" y="1341667"/>
            <a:ext cx="31049775" cy="48708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2474982" y="6708326"/>
            <a:ext cx="31049775" cy="1598915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953"/>
              </a:spcBef>
              <a:spcAft>
                <a:spcPts val="0"/>
              </a:spcAft>
              <a:buClr>
                <a:schemeClr val="dk1"/>
              </a:buClr>
              <a:buSzPts val="1800"/>
              <a:buChar char="•"/>
              <a:defRPr/>
            </a:lvl1pPr>
            <a:lvl2pPr marL="914400" lvl="1" indent="-342900" algn="l">
              <a:lnSpc>
                <a:spcPct val="90000"/>
              </a:lnSpc>
              <a:spcBef>
                <a:spcPts val="1476"/>
              </a:spcBef>
              <a:spcAft>
                <a:spcPts val="0"/>
              </a:spcAft>
              <a:buClr>
                <a:schemeClr val="dk1"/>
              </a:buClr>
              <a:buSzPts val="1800"/>
              <a:buChar char="•"/>
              <a:defRPr/>
            </a:lvl2pPr>
            <a:lvl3pPr marL="1371600" lvl="2" indent="-342900" algn="l">
              <a:lnSpc>
                <a:spcPct val="90000"/>
              </a:lnSpc>
              <a:spcBef>
                <a:spcPts val="1476"/>
              </a:spcBef>
              <a:spcAft>
                <a:spcPts val="0"/>
              </a:spcAft>
              <a:buClr>
                <a:schemeClr val="dk1"/>
              </a:buClr>
              <a:buSzPts val="1800"/>
              <a:buChar char="•"/>
              <a:defRPr/>
            </a:lvl3pPr>
            <a:lvl4pPr marL="1828800" lvl="3" indent="-342900" algn="l">
              <a:lnSpc>
                <a:spcPct val="90000"/>
              </a:lnSpc>
              <a:spcBef>
                <a:spcPts val="1476"/>
              </a:spcBef>
              <a:spcAft>
                <a:spcPts val="0"/>
              </a:spcAft>
              <a:buClr>
                <a:schemeClr val="dk1"/>
              </a:buClr>
              <a:buSzPts val="1800"/>
              <a:buChar char="•"/>
              <a:defRPr/>
            </a:lvl4pPr>
            <a:lvl5pPr marL="2286000" lvl="4" indent="-342900" algn="l">
              <a:lnSpc>
                <a:spcPct val="90000"/>
              </a:lnSpc>
              <a:spcBef>
                <a:spcPts val="1476"/>
              </a:spcBef>
              <a:spcAft>
                <a:spcPts val="0"/>
              </a:spcAft>
              <a:buClr>
                <a:schemeClr val="dk1"/>
              </a:buClr>
              <a:buSzPts val="1800"/>
              <a:buChar char="•"/>
              <a:defRPr/>
            </a:lvl5pPr>
            <a:lvl6pPr marL="2743200" lvl="5" indent="-342900" algn="l">
              <a:lnSpc>
                <a:spcPct val="90000"/>
              </a:lnSpc>
              <a:spcBef>
                <a:spcPts val="1476"/>
              </a:spcBef>
              <a:spcAft>
                <a:spcPts val="0"/>
              </a:spcAft>
              <a:buClr>
                <a:schemeClr val="dk1"/>
              </a:buClr>
              <a:buSzPts val="1800"/>
              <a:buChar char="•"/>
              <a:defRPr/>
            </a:lvl6pPr>
            <a:lvl7pPr marL="3200400" lvl="6" indent="-342900" algn="l">
              <a:lnSpc>
                <a:spcPct val="90000"/>
              </a:lnSpc>
              <a:spcBef>
                <a:spcPts val="1476"/>
              </a:spcBef>
              <a:spcAft>
                <a:spcPts val="0"/>
              </a:spcAft>
              <a:buClr>
                <a:schemeClr val="dk1"/>
              </a:buClr>
              <a:buSzPts val="1800"/>
              <a:buChar char="•"/>
              <a:defRPr/>
            </a:lvl7pPr>
            <a:lvl8pPr marL="3657600" lvl="7" indent="-342900" algn="l">
              <a:lnSpc>
                <a:spcPct val="90000"/>
              </a:lnSpc>
              <a:spcBef>
                <a:spcPts val="1476"/>
              </a:spcBef>
              <a:spcAft>
                <a:spcPts val="0"/>
              </a:spcAft>
              <a:buClr>
                <a:schemeClr val="dk1"/>
              </a:buClr>
              <a:buSzPts val="1800"/>
              <a:buChar char="•"/>
              <a:defRPr/>
            </a:lvl8pPr>
            <a:lvl9pPr marL="4114800" lvl="8" indent="-342900" algn="l">
              <a:lnSpc>
                <a:spcPct val="90000"/>
              </a:lnSpc>
              <a:spcBef>
                <a:spcPts val="1476"/>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456232" y="6282497"/>
            <a:ext cx="31049775" cy="1048248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17716"/>
              <a:buFont typeface="Calibri"/>
              <a:buNone/>
              <a:defRPr sz="17716"/>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456232" y="16864153"/>
            <a:ext cx="31049775" cy="551249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953"/>
              </a:spcBef>
              <a:spcAft>
                <a:spcPts val="0"/>
              </a:spcAft>
              <a:buClr>
                <a:srgbClr val="888888"/>
              </a:buClr>
              <a:buSzPts val="7086"/>
              <a:buNone/>
              <a:defRPr sz="7086">
                <a:solidFill>
                  <a:srgbClr val="888888"/>
                </a:solidFill>
              </a:defRPr>
            </a:lvl1pPr>
            <a:lvl2pPr marL="914400" lvl="1" indent="-228600" algn="l">
              <a:lnSpc>
                <a:spcPct val="90000"/>
              </a:lnSpc>
              <a:spcBef>
                <a:spcPts val="1476"/>
              </a:spcBef>
              <a:spcAft>
                <a:spcPts val="0"/>
              </a:spcAft>
              <a:buClr>
                <a:srgbClr val="888888"/>
              </a:buClr>
              <a:buSzPts val="5905"/>
              <a:buNone/>
              <a:defRPr sz="5905">
                <a:solidFill>
                  <a:srgbClr val="888888"/>
                </a:solidFill>
              </a:defRPr>
            </a:lvl2pPr>
            <a:lvl3pPr marL="1371600" lvl="2" indent="-228600" algn="l">
              <a:lnSpc>
                <a:spcPct val="90000"/>
              </a:lnSpc>
              <a:spcBef>
                <a:spcPts val="1476"/>
              </a:spcBef>
              <a:spcAft>
                <a:spcPts val="0"/>
              </a:spcAft>
              <a:buClr>
                <a:srgbClr val="888888"/>
              </a:buClr>
              <a:buSzPts val="5315"/>
              <a:buNone/>
              <a:defRPr sz="5315">
                <a:solidFill>
                  <a:srgbClr val="888888"/>
                </a:solidFill>
              </a:defRPr>
            </a:lvl3pPr>
            <a:lvl4pPr marL="1828800" lvl="3" indent="-228600" algn="l">
              <a:lnSpc>
                <a:spcPct val="90000"/>
              </a:lnSpc>
              <a:spcBef>
                <a:spcPts val="1476"/>
              </a:spcBef>
              <a:spcAft>
                <a:spcPts val="0"/>
              </a:spcAft>
              <a:buClr>
                <a:srgbClr val="888888"/>
              </a:buClr>
              <a:buSzPts val="4724"/>
              <a:buNone/>
              <a:defRPr sz="4724">
                <a:solidFill>
                  <a:srgbClr val="888888"/>
                </a:solidFill>
              </a:defRPr>
            </a:lvl4pPr>
            <a:lvl5pPr marL="2286000" lvl="4" indent="-228600" algn="l">
              <a:lnSpc>
                <a:spcPct val="90000"/>
              </a:lnSpc>
              <a:spcBef>
                <a:spcPts val="1476"/>
              </a:spcBef>
              <a:spcAft>
                <a:spcPts val="0"/>
              </a:spcAft>
              <a:buClr>
                <a:srgbClr val="888888"/>
              </a:buClr>
              <a:buSzPts val="4724"/>
              <a:buNone/>
              <a:defRPr sz="4724">
                <a:solidFill>
                  <a:srgbClr val="888888"/>
                </a:solidFill>
              </a:defRPr>
            </a:lvl5pPr>
            <a:lvl6pPr marL="2743200" lvl="5" indent="-228600" algn="l">
              <a:lnSpc>
                <a:spcPct val="90000"/>
              </a:lnSpc>
              <a:spcBef>
                <a:spcPts val="1476"/>
              </a:spcBef>
              <a:spcAft>
                <a:spcPts val="0"/>
              </a:spcAft>
              <a:buClr>
                <a:srgbClr val="888888"/>
              </a:buClr>
              <a:buSzPts val="4724"/>
              <a:buNone/>
              <a:defRPr sz="4724">
                <a:solidFill>
                  <a:srgbClr val="888888"/>
                </a:solidFill>
              </a:defRPr>
            </a:lvl6pPr>
            <a:lvl7pPr marL="3200400" lvl="6" indent="-228600" algn="l">
              <a:lnSpc>
                <a:spcPct val="90000"/>
              </a:lnSpc>
              <a:spcBef>
                <a:spcPts val="1476"/>
              </a:spcBef>
              <a:spcAft>
                <a:spcPts val="0"/>
              </a:spcAft>
              <a:buClr>
                <a:srgbClr val="888888"/>
              </a:buClr>
              <a:buSzPts val="4724"/>
              <a:buNone/>
              <a:defRPr sz="4724">
                <a:solidFill>
                  <a:srgbClr val="888888"/>
                </a:solidFill>
              </a:defRPr>
            </a:lvl7pPr>
            <a:lvl8pPr marL="3657600" lvl="7" indent="-228600" algn="l">
              <a:lnSpc>
                <a:spcPct val="90000"/>
              </a:lnSpc>
              <a:spcBef>
                <a:spcPts val="1476"/>
              </a:spcBef>
              <a:spcAft>
                <a:spcPts val="0"/>
              </a:spcAft>
              <a:buClr>
                <a:srgbClr val="888888"/>
              </a:buClr>
              <a:buSzPts val="4724"/>
              <a:buNone/>
              <a:defRPr sz="4724">
                <a:solidFill>
                  <a:srgbClr val="888888"/>
                </a:solidFill>
              </a:defRPr>
            </a:lvl8pPr>
            <a:lvl9pPr marL="4114800" lvl="8" indent="-228600" algn="l">
              <a:lnSpc>
                <a:spcPct val="90000"/>
              </a:lnSpc>
              <a:spcBef>
                <a:spcPts val="1476"/>
              </a:spcBef>
              <a:spcAft>
                <a:spcPts val="0"/>
              </a:spcAft>
              <a:buClr>
                <a:srgbClr val="888888"/>
              </a:buClr>
              <a:buSzPts val="4724"/>
              <a:buNone/>
              <a:defRPr sz="4724">
                <a:solidFill>
                  <a:srgbClr val="888888"/>
                </a:solidFill>
              </a:defRPr>
            </a:lvl9pPr>
          </a:lstStyle>
          <a:p>
            <a:endParaRPr/>
          </a:p>
        </p:txBody>
      </p:sp>
      <p:sp>
        <p:nvSpPr>
          <p:cNvPr id="26" name="Google Shape;26;p4"/>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474982" y="1341667"/>
            <a:ext cx="31049775" cy="48708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2474982" y="6708326"/>
            <a:ext cx="15299890" cy="1598915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953"/>
              </a:spcBef>
              <a:spcAft>
                <a:spcPts val="0"/>
              </a:spcAft>
              <a:buClr>
                <a:schemeClr val="dk1"/>
              </a:buClr>
              <a:buSzPts val="1800"/>
              <a:buChar char="•"/>
              <a:defRPr/>
            </a:lvl1pPr>
            <a:lvl2pPr marL="914400" lvl="1" indent="-342900" algn="l">
              <a:lnSpc>
                <a:spcPct val="90000"/>
              </a:lnSpc>
              <a:spcBef>
                <a:spcPts val="1476"/>
              </a:spcBef>
              <a:spcAft>
                <a:spcPts val="0"/>
              </a:spcAft>
              <a:buClr>
                <a:schemeClr val="dk1"/>
              </a:buClr>
              <a:buSzPts val="1800"/>
              <a:buChar char="•"/>
              <a:defRPr/>
            </a:lvl2pPr>
            <a:lvl3pPr marL="1371600" lvl="2" indent="-342900" algn="l">
              <a:lnSpc>
                <a:spcPct val="90000"/>
              </a:lnSpc>
              <a:spcBef>
                <a:spcPts val="1476"/>
              </a:spcBef>
              <a:spcAft>
                <a:spcPts val="0"/>
              </a:spcAft>
              <a:buClr>
                <a:schemeClr val="dk1"/>
              </a:buClr>
              <a:buSzPts val="1800"/>
              <a:buChar char="•"/>
              <a:defRPr/>
            </a:lvl3pPr>
            <a:lvl4pPr marL="1828800" lvl="3" indent="-342900" algn="l">
              <a:lnSpc>
                <a:spcPct val="90000"/>
              </a:lnSpc>
              <a:spcBef>
                <a:spcPts val="1476"/>
              </a:spcBef>
              <a:spcAft>
                <a:spcPts val="0"/>
              </a:spcAft>
              <a:buClr>
                <a:schemeClr val="dk1"/>
              </a:buClr>
              <a:buSzPts val="1800"/>
              <a:buChar char="•"/>
              <a:defRPr/>
            </a:lvl4pPr>
            <a:lvl5pPr marL="2286000" lvl="4" indent="-342900" algn="l">
              <a:lnSpc>
                <a:spcPct val="90000"/>
              </a:lnSpc>
              <a:spcBef>
                <a:spcPts val="1476"/>
              </a:spcBef>
              <a:spcAft>
                <a:spcPts val="0"/>
              </a:spcAft>
              <a:buClr>
                <a:schemeClr val="dk1"/>
              </a:buClr>
              <a:buSzPts val="1800"/>
              <a:buChar char="•"/>
              <a:defRPr/>
            </a:lvl5pPr>
            <a:lvl6pPr marL="2743200" lvl="5" indent="-342900" algn="l">
              <a:lnSpc>
                <a:spcPct val="90000"/>
              </a:lnSpc>
              <a:spcBef>
                <a:spcPts val="1476"/>
              </a:spcBef>
              <a:spcAft>
                <a:spcPts val="0"/>
              </a:spcAft>
              <a:buClr>
                <a:schemeClr val="dk1"/>
              </a:buClr>
              <a:buSzPts val="1800"/>
              <a:buChar char="•"/>
              <a:defRPr/>
            </a:lvl6pPr>
            <a:lvl7pPr marL="3200400" lvl="6" indent="-342900" algn="l">
              <a:lnSpc>
                <a:spcPct val="90000"/>
              </a:lnSpc>
              <a:spcBef>
                <a:spcPts val="1476"/>
              </a:spcBef>
              <a:spcAft>
                <a:spcPts val="0"/>
              </a:spcAft>
              <a:buClr>
                <a:schemeClr val="dk1"/>
              </a:buClr>
              <a:buSzPts val="1800"/>
              <a:buChar char="•"/>
              <a:defRPr/>
            </a:lvl7pPr>
            <a:lvl8pPr marL="3657600" lvl="7" indent="-342900" algn="l">
              <a:lnSpc>
                <a:spcPct val="90000"/>
              </a:lnSpc>
              <a:spcBef>
                <a:spcPts val="1476"/>
              </a:spcBef>
              <a:spcAft>
                <a:spcPts val="0"/>
              </a:spcAft>
              <a:buClr>
                <a:schemeClr val="dk1"/>
              </a:buClr>
              <a:buSzPts val="1800"/>
              <a:buChar char="•"/>
              <a:defRPr/>
            </a:lvl8pPr>
            <a:lvl9pPr marL="4114800" lvl="8" indent="-342900" algn="l">
              <a:lnSpc>
                <a:spcPct val="90000"/>
              </a:lnSpc>
              <a:spcBef>
                <a:spcPts val="1476"/>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8224867" y="6708326"/>
            <a:ext cx="15299890" cy="1598915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953"/>
              </a:spcBef>
              <a:spcAft>
                <a:spcPts val="0"/>
              </a:spcAft>
              <a:buClr>
                <a:schemeClr val="dk1"/>
              </a:buClr>
              <a:buSzPts val="1800"/>
              <a:buChar char="•"/>
              <a:defRPr/>
            </a:lvl1pPr>
            <a:lvl2pPr marL="914400" lvl="1" indent="-342900" algn="l">
              <a:lnSpc>
                <a:spcPct val="90000"/>
              </a:lnSpc>
              <a:spcBef>
                <a:spcPts val="1476"/>
              </a:spcBef>
              <a:spcAft>
                <a:spcPts val="0"/>
              </a:spcAft>
              <a:buClr>
                <a:schemeClr val="dk1"/>
              </a:buClr>
              <a:buSzPts val="1800"/>
              <a:buChar char="•"/>
              <a:defRPr/>
            </a:lvl2pPr>
            <a:lvl3pPr marL="1371600" lvl="2" indent="-342900" algn="l">
              <a:lnSpc>
                <a:spcPct val="90000"/>
              </a:lnSpc>
              <a:spcBef>
                <a:spcPts val="1476"/>
              </a:spcBef>
              <a:spcAft>
                <a:spcPts val="0"/>
              </a:spcAft>
              <a:buClr>
                <a:schemeClr val="dk1"/>
              </a:buClr>
              <a:buSzPts val="1800"/>
              <a:buChar char="•"/>
              <a:defRPr/>
            </a:lvl3pPr>
            <a:lvl4pPr marL="1828800" lvl="3" indent="-342900" algn="l">
              <a:lnSpc>
                <a:spcPct val="90000"/>
              </a:lnSpc>
              <a:spcBef>
                <a:spcPts val="1476"/>
              </a:spcBef>
              <a:spcAft>
                <a:spcPts val="0"/>
              </a:spcAft>
              <a:buClr>
                <a:schemeClr val="dk1"/>
              </a:buClr>
              <a:buSzPts val="1800"/>
              <a:buChar char="•"/>
              <a:defRPr/>
            </a:lvl4pPr>
            <a:lvl5pPr marL="2286000" lvl="4" indent="-342900" algn="l">
              <a:lnSpc>
                <a:spcPct val="90000"/>
              </a:lnSpc>
              <a:spcBef>
                <a:spcPts val="1476"/>
              </a:spcBef>
              <a:spcAft>
                <a:spcPts val="0"/>
              </a:spcAft>
              <a:buClr>
                <a:schemeClr val="dk1"/>
              </a:buClr>
              <a:buSzPts val="1800"/>
              <a:buChar char="•"/>
              <a:defRPr/>
            </a:lvl5pPr>
            <a:lvl6pPr marL="2743200" lvl="5" indent="-342900" algn="l">
              <a:lnSpc>
                <a:spcPct val="90000"/>
              </a:lnSpc>
              <a:spcBef>
                <a:spcPts val="1476"/>
              </a:spcBef>
              <a:spcAft>
                <a:spcPts val="0"/>
              </a:spcAft>
              <a:buClr>
                <a:schemeClr val="dk1"/>
              </a:buClr>
              <a:buSzPts val="1800"/>
              <a:buChar char="•"/>
              <a:defRPr/>
            </a:lvl6pPr>
            <a:lvl7pPr marL="3200400" lvl="6" indent="-342900" algn="l">
              <a:lnSpc>
                <a:spcPct val="90000"/>
              </a:lnSpc>
              <a:spcBef>
                <a:spcPts val="1476"/>
              </a:spcBef>
              <a:spcAft>
                <a:spcPts val="0"/>
              </a:spcAft>
              <a:buClr>
                <a:schemeClr val="dk1"/>
              </a:buClr>
              <a:buSzPts val="1800"/>
              <a:buChar char="•"/>
              <a:defRPr/>
            </a:lvl7pPr>
            <a:lvl8pPr marL="3657600" lvl="7" indent="-342900" algn="l">
              <a:lnSpc>
                <a:spcPct val="90000"/>
              </a:lnSpc>
              <a:spcBef>
                <a:spcPts val="1476"/>
              </a:spcBef>
              <a:spcAft>
                <a:spcPts val="0"/>
              </a:spcAft>
              <a:buClr>
                <a:schemeClr val="dk1"/>
              </a:buClr>
              <a:buSzPts val="1800"/>
              <a:buChar char="•"/>
              <a:defRPr/>
            </a:lvl8pPr>
            <a:lvl9pPr marL="4114800" lvl="8" indent="-342900" algn="l">
              <a:lnSpc>
                <a:spcPct val="90000"/>
              </a:lnSpc>
              <a:spcBef>
                <a:spcPts val="1476"/>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479671" y="1341667"/>
            <a:ext cx="31049775" cy="48708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479672" y="6177496"/>
            <a:ext cx="15229576" cy="30274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953"/>
              </a:spcBef>
              <a:spcAft>
                <a:spcPts val="0"/>
              </a:spcAft>
              <a:buClr>
                <a:schemeClr val="dk1"/>
              </a:buClr>
              <a:buSzPts val="7086"/>
              <a:buNone/>
              <a:defRPr sz="7086" b="1"/>
            </a:lvl1pPr>
            <a:lvl2pPr marL="914400" lvl="1" indent="-228600" algn="l">
              <a:lnSpc>
                <a:spcPct val="90000"/>
              </a:lnSpc>
              <a:spcBef>
                <a:spcPts val="1476"/>
              </a:spcBef>
              <a:spcAft>
                <a:spcPts val="0"/>
              </a:spcAft>
              <a:buClr>
                <a:schemeClr val="dk1"/>
              </a:buClr>
              <a:buSzPts val="5905"/>
              <a:buNone/>
              <a:defRPr sz="5905" b="1"/>
            </a:lvl2pPr>
            <a:lvl3pPr marL="1371600" lvl="2" indent="-228600" algn="l">
              <a:lnSpc>
                <a:spcPct val="90000"/>
              </a:lnSpc>
              <a:spcBef>
                <a:spcPts val="1476"/>
              </a:spcBef>
              <a:spcAft>
                <a:spcPts val="0"/>
              </a:spcAft>
              <a:buClr>
                <a:schemeClr val="dk1"/>
              </a:buClr>
              <a:buSzPts val="5315"/>
              <a:buNone/>
              <a:defRPr sz="5315" b="1"/>
            </a:lvl3pPr>
            <a:lvl4pPr marL="1828800" lvl="3" indent="-228600" algn="l">
              <a:lnSpc>
                <a:spcPct val="90000"/>
              </a:lnSpc>
              <a:spcBef>
                <a:spcPts val="1476"/>
              </a:spcBef>
              <a:spcAft>
                <a:spcPts val="0"/>
              </a:spcAft>
              <a:buClr>
                <a:schemeClr val="dk1"/>
              </a:buClr>
              <a:buSzPts val="4724"/>
              <a:buNone/>
              <a:defRPr sz="4724" b="1"/>
            </a:lvl4pPr>
            <a:lvl5pPr marL="2286000" lvl="4" indent="-228600" algn="l">
              <a:lnSpc>
                <a:spcPct val="90000"/>
              </a:lnSpc>
              <a:spcBef>
                <a:spcPts val="1476"/>
              </a:spcBef>
              <a:spcAft>
                <a:spcPts val="0"/>
              </a:spcAft>
              <a:buClr>
                <a:schemeClr val="dk1"/>
              </a:buClr>
              <a:buSzPts val="4724"/>
              <a:buNone/>
              <a:defRPr sz="4724" b="1"/>
            </a:lvl5pPr>
            <a:lvl6pPr marL="2743200" lvl="5" indent="-228600" algn="l">
              <a:lnSpc>
                <a:spcPct val="90000"/>
              </a:lnSpc>
              <a:spcBef>
                <a:spcPts val="1476"/>
              </a:spcBef>
              <a:spcAft>
                <a:spcPts val="0"/>
              </a:spcAft>
              <a:buClr>
                <a:schemeClr val="dk1"/>
              </a:buClr>
              <a:buSzPts val="4724"/>
              <a:buNone/>
              <a:defRPr sz="4724" b="1"/>
            </a:lvl6pPr>
            <a:lvl7pPr marL="3200400" lvl="6" indent="-228600" algn="l">
              <a:lnSpc>
                <a:spcPct val="90000"/>
              </a:lnSpc>
              <a:spcBef>
                <a:spcPts val="1476"/>
              </a:spcBef>
              <a:spcAft>
                <a:spcPts val="0"/>
              </a:spcAft>
              <a:buClr>
                <a:schemeClr val="dk1"/>
              </a:buClr>
              <a:buSzPts val="4724"/>
              <a:buNone/>
              <a:defRPr sz="4724" b="1"/>
            </a:lvl7pPr>
            <a:lvl8pPr marL="3657600" lvl="7" indent="-228600" algn="l">
              <a:lnSpc>
                <a:spcPct val="90000"/>
              </a:lnSpc>
              <a:spcBef>
                <a:spcPts val="1476"/>
              </a:spcBef>
              <a:spcAft>
                <a:spcPts val="0"/>
              </a:spcAft>
              <a:buClr>
                <a:schemeClr val="dk1"/>
              </a:buClr>
              <a:buSzPts val="4724"/>
              <a:buNone/>
              <a:defRPr sz="4724" b="1"/>
            </a:lvl8pPr>
            <a:lvl9pPr marL="4114800" lvl="8" indent="-228600" algn="l">
              <a:lnSpc>
                <a:spcPct val="90000"/>
              </a:lnSpc>
              <a:spcBef>
                <a:spcPts val="1476"/>
              </a:spcBef>
              <a:spcAft>
                <a:spcPts val="0"/>
              </a:spcAft>
              <a:buClr>
                <a:schemeClr val="dk1"/>
              </a:buClr>
              <a:buSzPts val="4724"/>
              <a:buNone/>
              <a:defRPr sz="4724" b="1"/>
            </a:lvl9pPr>
          </a:lstStyle>
          <a:p>
            <a:endParaRPr/>
          </a:p>
        </p:txBody>
      </p:sp>
      <p:sp>
        <p:nvSpPr>
          <p:cNvPr id="39" name="Google Shape;39;p6"/>
          <p:cNvSpPr txBox="1">
            <a:spLocks noGrp="1"/>
          </p:cNvSpPr>
          <p:nvPr>
            <p:ph type="body" idx="2"/>
          </p:nvPr>
        </p:nvSpPr>
        <p:spPr>
          <a:xfrm>
            <a:off x="2479672" y="9204991"/>
            <a:ext cx="15229576" cy="135391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953"/>
              </a:spcBef>
              <a:spcAft>
                <a:spcPts val="0"/>
              </a:spcAft>
              <a:buClr>
                <a:schemeClr val="dk1"/>
              </a:buClr>
              <a:buSzPts val="1800"/>
              <a:buChar char="•"/>
              <a:defRPr/>
            </a:lvl1pPr>
            <a:lvl2pPr marL="914400" lvl="1" indent="-342900" algn="l">
              <a:lnSpc>
                <a:spcPct val="90000"/>
              </a:lnSpc>
              <a:spcBef>
                <a:spcPts val="1476"/>
              </a:spcBef>
              <a:spcAft>
                <a:spcPts val="0"/>
              </a:spcAft>
              <a:buClr>
                <a:schemeClr val="dk1"/>
              </a:buClr>
              <a:buSzPts val="1800"/>
              <a:buChar char="•"/>
              <a:defRPr/>
            </a:lvl2pPr>
            <a:lvl3pPr marL="1371600" lvl="2" indent="-342900" algn="l">
              <a:lnSpc>
                <a:spcPct val="90000"/>
              </a:lnSpc>
              <a:spcBef>
                <a:spcPts val="1476"/>
              </a:spcBef>
              <a:spcAft>
                <a:spcPts val="0"/>
              </a:spcAft>
              <a:buClr>
                <a:schemeClr val="dk1"/>
              </a:buClr>
              <a:buSzPts val="1800"/>
              <a:buChar char="•"/>
              <a:defRPr/>
            </a:lvl3pPr>
            <a:lvl4pPr marL="1828800" lvl="3" indent="-342900" algn="l">
              <a:lnSpc>
                <a:spcPct val="90000"/>
              </a:lnSpc>
              <a:spcBef>
                <a:spcPts val="1476"/>
              </a:spcBef>
              <a:spcAft>
                <a:spcPts val="0"/>
              </a:spcAft>
              <a:buClr>
                <a:schemeClr val="dk1"/>
              </a:buClr>
              <a:buSzPts val="1800"/>
              <a:buChar char="•"/>
              <a:defRPr/>
            </a:lvl4pPr>
            <a:lvl5pPr marL="2286000" lvl="4" indent="-342900" algn="l">
              <a:lnSpc>
                <a:spcPct val="90000"/>
              </a:lnSpc>
              <a:spcBef>
                <a:spcPts val="1476"/>
              </a:spcBef>
              <a:spcAft>
                <a:spcPts val="0"/>
              </a:spcAft>
              <a:buClr>
                <a:schemeClr val="dk1"/>
              </a:buClr>
              <a:buSzPts val="1800"/>
              <a:buChar char="•"/>
              <a:defRPr/>
            </a:lvl5pPr>
            <a:lvl6pPr marL="2743200" lvl="5" indent="-342900" algn="l">
              <a:lnSpc>
                <a:spcPct val="90000"/>
              </a:lnSpc>
              <a:spcBef>
                <a:spcPts val="1476"/>
              </a:spcBef>
              <a:spcAft>
                <a:spcPts val="0"/>
              </a:spcAft>
              <a:buClr>
                <a:schemeClr val="dk1"/>
              </a:buClr>
              <a:buSzPts val="1800"/>
              <a:buChar char="•"/>
              <a:defRPr/>
            </a:lvl6pPr>
            <a:lvl7pPr marL="3200400" lvl="6" indent="-342900" algn="l">
              <a:lnSpc>
                <a:spcPct val="90000"/>
              </a:lnSpc>
              <a:spcBef>
                <a:spcPts val="1476"/>
              </a:spcBef>
              <a:spcAft>
                <a:spcPts val="0"/>
              </a:spcAft>
              <a:buClr>
                <a:schemeClr val="dk1"/>
              </a:buClr>
              <a:buSzPts val="1800"/>
              <a:buChar char="•"/>
              <a:defRPr/>
            </a:lvl7pPr>
            <a:lvl8pPr marL="3657600" lvl="7" indent="-342900" algn="l">
              <a:lnSpc>
                <a:spcPct val="90000"/>
              </a:lnSpc>
              <a:spcBef>
                <a:spcPts val="1476"/>
              </a:spcBef>
              <a:spcAft>
                <a:spcPts val="0"/>
              </a:spcAft>
              <a:buClr>
                <a:schemeClr val="dk1"/>
              </a:buClr>
              <a:buSzPts val="1800"/>
              <a:buChar char="•"/>
              <a:defRPr/>
            </a:lvl8pPr>
            <a:lvl9pPr marL="4114800" lvl="8" indent="-342900" algn="l">
              <a:lnSpc>
                <a:spcPct val="90000"/>
              </a:lnSpc>
              <a:spcBef>
                <a:spcPts val="1476"/>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8224867" y="6177496"/>
            <a:ext cx="15304577" cy="302749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2953"/>
              </a:spcBef>
              <a:spcAft>
                <a:spcPts val="0"/>
              </a:spcAft>
              <a:buClr>
                <a:schemeClr val="dk1"/>
              </a:buClr>
              <a:buSzPts val="7086"/>
              <a:buNone/>
              <a:defRPr sz="7086" b="1"/>
            </a:lvl1pPr>
            <a:lvl2pPr marL="914400" lvl="1" indent="-228600" algn="l">
              <a:lnSpc>
                <a:spcPct val="90000"/>
              </a:lnSpc>
              <a:spcBef>
                <a:spcPts val="1476"/>
              </a:spcBef>
              <a:spcAft>
                <a:spcPts val="0"/>
              </a:spcAft>
              <a:buClr>
                <a:schemeClr val="dk1"/>
              </a:buClr>
              <a:buSzPts val="5905"/>
              <a:buNone/>
              <a:defRPr sz="5905" b="1"/>
            </a:lvl2pPr>
            <a:lvl3pPr marL="1371600" lvl="2" indent="-228600" algn="l">
              <a:lnSpc>
                <a:spcPct val="90000"/>
              </a:lnSpc>
              <a:spcBef>
                <a:spcPts val="1476"/>
              </a:spcBef>
              <a:spcAft>
                <a:spcPts val="0"/>
              </a:spcAft>
              <a:buClr>
                <a:schemeClr val="dk1"/>
              </a:buClr>
              <a:buSzPts val="5315"/>
              <a:buNone/>
              <a:defRPr sz="5315" b="1"/>
            </a:lvl3pPr>
            <a:lvl4pPr marL="1828800" lvl="3" indent="-228600" algn="l">
              <a:lnSpc>
                <a:spcPct val="90000"/>
              </a:lnSpc>
              <a:spcBef>
                <a:spcPts val="1476"/>
              </a:spcBef>
              <a:spcAft>
                <a:spcPts val="0"/>
              </a:spcAft>
              <a:buClr>
                <a:schemeClr val="dk1"/>
              </a:buClr>
              <a:buSzPts val="4724"/>
              <a:buNone/>
              <a:defRPr sz="4724" b="1"/>
            </a:lvl4pPr>
            <a:lvl5pPr marL="2286000" lvl="4" indent="-228600" algn="l">
              <a:lnSpc>
                <a:spcPct val="90000"/>
              </a:lnSpc>
              <a:spcBef>
                <a:spcPts val="1476"/>
              </a:spcBef>
              <a:spcAft>
                <a:spcPts val="0"/>
              </a:spcAft>
              <a:buClr>
                <a:schemeClr val="dk1"/>
              </a:buClr>
              <a:buSzPts val="4724"/>
              <a:buNone/>
              <a:defRPr sz="4724" b="1"/>
            </a:lvl5pPr>
            <a:lvl6pPr marL="2743200" lvl="5" indent="-228600" algn="l">
              <a:lnSpc>
                <a:spcPct val="90000"/>
              </a:lnSpc>
              <a:spcBef>
                <a:spcPts val="1476"/>
              </a:spcBef>
              <a:spcAft>
                <a:spcPts val="0"/>
              </a:spcAft>
              <a:buClr>
                <a:schemeClr val="dk1"/>
              </a:buClr>
              <a:buSzPts val="4724"/>
              <a:buNone/>
              <a:defRPr sz="4724" b="1"/>
            </a:lvl6pPr>
            <a:lvl7pPr marL="3200400" lvl="6" indent="-228600" algn="l">
              <a:lnSpc>
                <a:spcPct val="90000"/>
              </a:lnSpc>
              <a:spcBef>
                <a:spcPts val="1476"/>
              </a:spcBef>
              <a:spcAft>
                <a:spcPts val="0"/>
              </a:spcAft>
              <a:buClr>
                <a:schemeClr val="dk1"/>
              </a:buClr>
              <a:buSzPts val="4724"/>
              <a:buNone/>
              <a:defRPr sz="4724" b="1"/>
            </a:lvl7pPr>
            <a:lvl8pPr marL="3657600" lvl="7" indent="-228600" algn="l">
              <a:lnSpc>
                <a:spcPct val="90000"/>
              </a:lnSpc>
              <a:spcBef>
                <a:spcPts val="1476"/>
              </a:spcBef>
              <a:spcAft>
                <a:spcPts val="0"/>
              </a:spcAft>
              <a:buClr>
                <a:schemeClr val="dk1"/>
              </a:buClr>
              <a:buSzPts val="4724"/>
              <a:buNone/>
              <a:defRPr sz="4724" b="1"/>
            </a:lvl8pPr>
            <a:lvl9pPr marL="4114800" lvl="8" indent="-228600" algn="l">
              <a:lnSpc>
                <a:spcPct val="90000"/>
              </a:lnSpc>
              <a:spcBef>
                <a:spcPts val="1476"/>
              </a:spcBef>
              <a:spcAft>
                <a:spcPts val="0"/>
              </a:spcAft>
              <a:buClr>
                <a:schemeClr val="dk1"/>
              </a:buClr>
              <a:buSzPts val="4724"/>
              <a:buNone/>
              <a:defRPr sz="4724" b="1"/>
            </a:lvl9pPr>
          </a:lstStyle>
          <a:p>
            <a:endParaRPr/>
          </a:p>
        </p:txBody>
      </p:sp>
      <p:sp>
        <p:nvSpPr>
          <p:cNvPr id="41" name="Google Shape;41;p6"/>
          <p:cNvSpPr txBox="1">
            <a:spLocks noGrp="1"/>
          </p:cNvSpPr>
          <p:nvPr>
            <p:ph type="body" idx="4"/>
          </p:nvPr>
        </p:nvSpPr>
        <p:spPr>
          <a:xfrm>
            <a:off x="18224867" y="9204991"/>
            <a:ext cx="15304577" cy="1353915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2953"/>
              </a:spcBef>
              <a:spcAft>
                <a:spcPts val="0"/>
              </a:spcAft>
              <a:buClr>
                <a:schemeClr val="dk1"/>
              </a:buClr>
              <a:buSzPts val="1800"/>
              <a:buChar char="•"/>
              <a:defRPr/>
            </a:lvl1pPr>
            <a:lvl2pPr marL="914400" lvl="1" indent="-342900" algn="l">
              <a:lnSpc>
                <a:spcPct val="90000"/>
              </a:lnSpc>
              <a:spcBef>
                <a:spcPts val="1476"/>
              </a:spcBef>
              <a:spcAft>
                <a:spcPts val="0"/>
              </a:spcAft>
              <a:buClr>
                <a:schemeClr val="dk1"/>
              </a:buClr>
              <a:buSzPts val="1800"/>
              <a:buChar char="•"/>
              <a:defRPr/>
            </a:lvl2pPr>
            <a:lvl3pPr marL="1371600" lvl="2" indent="-342900" algn="l">
              <a:lnSpc>
                <a:spcPct val="90000"/>
              </a:lnSpc>
              <a:spcBef>
                <a:spcPts val="1476"/>
              </a:spcBef>
              <a:spcAft>
                <a:spcPts val="0"/>
              </a:spcAft>
              <a:buClr>
                <a:schemeClr val="dk1"/>
              </a:buClr>
              <a:buSzPts val="1800"/>
              <a:buChar char="•"/>
              <a:defRPr/>
            </a:lvl3pPr>
            <a:lvl4pPr marL="1828800" lvl="3" indent="-342900" algn="l">
              <a:lnSpc>
                <a:spcPct val="90000"/>
              </a:lnSpc>
              <a:spcBef>
                <a:spcPts val="1476"/>
              </a:spcBef>
              <a:spcAft>
                <a:spcPts val="0"/>
              </a:spcAft>
              <a:buClr>
                <a:schemeClr val="dk1"/>
              </a:buClr>
              <a:buSzPts val="1800"/>
              <a:buChar char="•"/>
              <a:defRPr/>
            </a:lvl4pPr>
            <a:lvl5pPr marL="2286000" lvl="4" indent="-342900" algn="l">
              <a:lnSpc>
                <a:spcPct val="90000"/>
              </a:lnSpc>
              <a:spcBef>
                <a:spcPts val="1476"/>
              </a:spcBef>
              <a:spcAft>
                <a:spcPts val="0"/>
              </a:spcAft>
              <a:buClr>
                <a:schemeClr val="dk1"/>
              </a:buClr>
              <a:buSzPts val="1800"/>
              <a:buChar char="•"/>
              <a:defRPr/>
            </a:lvl5pPr>
            <a:lvl6pPr marL="2743200" lvl="5" indent="-342900" algn="l">
              <a:lnSpc>
                <a:spcPct val="90000"/>
              </a:lnSpc>
              <a:spcBef>
                <a:spcPts val="1476"/>
              </a:spcBef>
              <a:spcAft>
                <a:spcPts val="0"/>
              </a:spcAft>
              <a:buClr>
                <a:schemeClr val="dk1"/>
              </a:buClr>
              <a:buSzPts val="1800"/>
              <a:buChar char="•"/>
              <a:defRPr/>
            </a:lvl6pPr>
            <a:lvl7pPr marL="3200400" lvl="6" indent="-342900" algn="l">
              <a:lnSpc>
                <a:spcPct val="90000"/>
              </a:lnSpc>
              <a:spcBef>
                <a:spcPts val="1476"/>
              </a:spcBef>
              <a:spcAft>
                <a:spcPts val="0"/>
              </a:spcAft>
              <a:buClr>
                <a:schemeClr val="dk1"/>
              </a:buClr>
              <a:buSzPts val="1800"/>
              <a:buChar char="•"/>
              <a:defRPr/>
            </a:lvl7pPr>
            <a:lvl8pPr marL="3657600" lvl="7" indent="-342900" algn="l">
              <a:lnSpc>
                <a:spcPct val="90000"/>
              </a:lnSpc>
              <a:spcBef>
                <a:spcPts val="1476"/>
              </a:spcBef>
              <a:spcAft>
                <a:spcPts val="0"/>
              </a:spcAft>
              <a:buClr>
                <a:schemeClr val="dk1"/>
              </a:buClr>
              <a:buSzPts val="1800"/>
              <a:buChar char="•"/>
              <a:defRPr/>
            </a:lvl8pPr>
            <a:lvl9pPr marL="4114800" lvl="8" indent="-342900" algn="l">
              <a:lnSpc>
                <a:spcPct val="90000"/>
              </a:lnSpc>
              <a:spcBef>
                <a:spcPts val="1476"/>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474982" y="1341667"/>
            <a:ext cx="31049775" cy="487083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479672" y="1679998"/>
            <a:ext cx="11610852" cy="587999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9449"/>
              <a:buFont typeface="Calibri"/>
              <a:buNone/>
              <a:defRPr sz="944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5304578" y="3628331"/>
            <a:ext cx="18224866" cy="17908316"/>
          </a:xfrm>
          <a:prstGeom prst="rect">
            <a:avLst/>
          </a:prstGeom>
          <a:noFill/>
          <a:ln>
            <a:noFill/>
          </a:ln>
        </p:spPr>
        <p:txBody>
          <a:bodyPr spcFirstLastPara="1" wrap="square" lIns="91425" tIns="45700" rIns="91425" bIns="45700" anchor="t" anchorCtr="0">
            <a:noAutofit/>
          </a:bodyPr>
          <a:lstStyle>
            <a:lvl1pPr marL="457200" lvl="0" indent="-828611" algn="l">
              <a:lnSpc>
                <a:spcPct val="90000"/>
              </a:lnSpc>
              <a:spcBef>
                <a:spcPts val="2953"/>
              </a:spcBef>
              <a:spcAft>
                <a:spcPts val="0"/>
              </a:spcAft>
              <a:buClr>
                <a:schemeClr val="dk1"/>
              </a:buClr>
              <a:buSzPts val="9449"/>
              <a:buChar char="•"/>
              <a:defRPr sz="9449"/>
            </a:lvl1pPr>
            <a:lvl2pPr marL="914400" lvl="1" indent="-753618" algn="l">
              <a:lnSpc>
                <a:spcPct val="90000"/>
              </a:lnSpc>
              <a:spcBef>
                <a:spcPts val="1476"/>
              </a:spcBef>
              <a:spcAft>
                <a:spcPts val="0"/>
              </a:spcAft>
              <a:buClr>
                <a:schemeClr val="dk1"/>
              </a:buClr>
              <a:buSzPts val="8268"/>
              <a:buChar char="•"/>
              <a:defRPr sz="8268"/>
            </a:lvl2pPr>
            <a:lvl3pPr marL="1371600" lvl="2" indent="-678561" algn="l">
              <a:lnSpc>
                <a:spcPct val="90000"/>
              </a:lnSpc>
              <a:spcBef>
                <a:spcPts val="1476"/>
              </a:spcBef>
              <a:spcAft>
                <a:spcPts val="0"/>
              </a:spcAft>
              <a:buClr>
                <a:schemeClr val="dk1"/>
              </a:buClr>
              <a:buSzPts val="7086"/>
              <a:buChar char="•"/>
              <a:defRPr sz="7086"/>
            </a:lvl3pPr>
            <a:lvl4pPr marL="1828800" lvl="3" indent="-603567" algn="l">
              <a:lnSpc>
                <a:spcPct val="90000"/>
              </a:lnSpc>
              <a:spcBef>
                <a:spcPts val="1476"/>
              </a:spcBef>
              <a:spcAft>
                <a:spcPts val="0"/>
              </a:spcAft>
              <a:buClr>
                <a:schemeClr val="dk1"/>
              </a:buClr>
              <a:buSzPts val="5905"/>
              <a:buChar char="•"/>
              <a:defRPr sz="5905"/>
            </a:lvl4pPr>
            <a:lvl5pPr marL="2286000" lvl="4" indent="-603567" algn="l">
              <a:lnSpc>
                <a:spcPct val="90000"/>
              </a:lnSpc>
              <a:spcBef>
                <a:spcPts val="1476"/>
              </a:spcBef>
              <a:spcAft>
                <a:spcPts val="0"/>
              </a:spcAft>
              <a:buClr>
                <a:schemeClr val="dk1"/>
              </a:buClr>
              <a:buSzPts val="5905"/>
              <a:buChar char="•"/>
              <a:defRPr sz="5905"/>
            </a:lvl5pPr>
            <a:lvl6pPr marL="2743200" lvl="5" indent="-603567" algn="l">
              <a:lnSpc>
                <a:spcPct val="90000"/>
              </a:lnSpc>
              <a:spcBef>
                <a:spcPts val="1476"/>
              </a:spcBef>
              <a:spcAft>
                <a:spcPts val="0"/>
              </a:spcAft>
              <a:buClr>
                <a:schemeClr val="dk1"/>
              </a:buClr>
              <a:buSzPts val="5905"/>
              <a:buChar char="•"/>
              <a:defRPr sz="5905"/>
            </a:lvl6pPr>
            <a:lvl7pPr marL="3200400" lvl="6" indent="-603567" algn="l">
              <a:lnSpc>
                <a:spcPct val="90000"/>
              </a:lnSpc>
              <a:spcBef>
                <a:spcPts val="1476"/>
              </a:spcBef>
              <a:spcAft>
                <a:spcPts val="0"/>
              </a:spcAft>
              <a:buClr>
                <a:schemeClr val="dk1"/>
              </a:buClr>
              <a:buSzPts val="5905"/>
              <a:buChar char="•"/>
              <a:defRPr sz="5905"/>
            </a:lvl7pPr>
            <a:lvl8pPr marL="3657600" lvl="7" indent="-603567" algn="l">
              <a:lnSpc>
                <a:spcPct val="90000"/>
              </a:lnSpc>
              <a:spcBef>
                <a:spcPts val="1476"/>
              </a:spcBef>
              <a:spcAft>
                <a:spcPts val="0"/>
              </a:spcAft>
              <a:buClr>
                <a:schemeClr val="dk1"/>
              </a:buClr>
              <a:buSzPts val="5905"/>
              <a:buChar char="•"/>
              <a:defRPr sz="5905"/>
            </a:lvl8pPr>
            <a:lvl9pPr marL="4114800" lvl="8" indent="-603567" algn="l">
              <a:lnSpc>
                <a:spcPct val="90000"/>
              </a:lnSpc>
              <a:spcBef>
                <a:spcPts val="1476"/>
              </a:spcBef>
              <a:spcAft>
                <a:spcPts val="0"/>
              </a:spcAft>
              <a:buClr>
                <a:schemeClr val="dk1"/>
              </a:buClr>
              <a:buSzPts val="5905"/>
              <a:buChar char="•"/>
              <a:defRPr sz="5905"/>
            </a:lvl9pPr>
          </a:lstStyle>
          <a:p>
            <a:endParaRPr/>
          </a:p>
        </p:txBody>
      </p:sp>
      <p:sp>
        <p:nvSpPr>
          <p:cNvPr id="57" name="Google Shape;57;p9"/>
          <p:cNvSpPr txBox="1">
            <a:spLocks noGrp="1"/>
          </p:cNvSpPr>
          <p:nvPr>
            <p:ph type="body" idx="2"/>
          </p:nvPr>
        </p:nvSpPr>
        <p:spPr>
          <a:xfrm>
            <a:off x="2479672" y="7559993"/>
            <a:ext cx="11610852" cy="140058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953"/>
              </a:spcBef>
              <a:spcAft>
                <a:spcPts val="0"/>
              </a:spcAft>
              <a:buClr>
                <a:schemeClr val="dk1"/>
              </a:buClr>
              <a:buSzPts val="4724"/>
              <a:buNone/>
              <a:defRPr sz="4724"/>
            </a:lvl1pPr>
            <a:lvl2pPr marL="914400" lvl="1" indent="-228600" algn="l">
              <a:lnSpc>
                <a:spcPct val="90000"/>
              </a:lnSpc>
              <a:spcBef>
                <a:spcPts val="1476"/>
              </a:spcBef>
              <a:spcAft>
                <a:spcPts val="0"/>
              </a:spcAft>
              <a:buClr>
                <a:schemeClr val="dk1"/>
              </a:buClr>
              <a:buSzPts val="4134"/>
              <a:buNone/>
              <a:defRPr sz="4134"/>
            </a:lvl2pPr>
            <a:lvl3pPr marL="1371600" lvl="2" indent="-228600" algn="l">
              <a:lnSpc>
                <a:spcPct val="90000"/>
              </a:lnSpc>
              <a:spcBef>
                <a:spcPts val="1476"/>
              </a:spcBef>
              <a:spcAft>
                <a:spcPts val="0"/>
              </a:spcAft>
              <a:buClr>
                <a:schemeClr val="dk1"/>
              </a:buClr>
              <a:buSzPts val="3543"/>
              <a:buNone/>
              <a:defRPr sz="3543"/>
            </a:lvl3pPr>
            <a:lvl4pPr marL="1828800" lvl="3" indent="-228600" algn="l">
              <a:lnSpc>
                <a:spcPct val="90000"/>
              </a:lnSpc>
              <a:spcBef>
                <a:spcPts val="1476"/>
              </a:spcBef>
              <a:spcAft>
                <a:spcPts val="0"/>
              </a:spcAft>
              <a:buClr>
                <a:schemeClr val="dk1"/>
              </a:buClr>
              <a:buSzPts val="2953"/>
              <a:buNone/>
              <a:defRPr sz="2953"/>
            </a:lvl4pPr>
            <a:lvl5pPr marL="2286000" lvl="4" indent="-228600" algn="l">
              <a:lnSpc>
                <a:spcPct val="90000"/>
              </a:lnSpc>
              <a:spcBef>
                <a:spcPts val="1476"/>
              </a:spcBef>
              <a:spcAft>
                <a:spcPts val="0"/>
              </a:spcAft>
              <a:buClr>
                <a:schemeClr val="dk1"/>
              </a:buClr>
              <a:buSzPts val="2953"/>
              <a:buNone/>
              <a:defRPr sz="2953"/>
            </a:lvl5pPr>
            <a:lvl6pPr marL="2743200" lvl="5" indent="-228600" algn="l">
              <a:lnSpc>
                <a:spcPct val="90000"/>
              </a:lnSpc>
              <a:spcBef>
                <a:spcPts val="1476"/>
              </a:spcBef>
              <a:spcAft>
                <a:spcPts val="0"/>
              </a:spcAft>
              <a:buClr>
                <a:schemeClr val="dk1"/>
              </a:buClr>
              <a:buSzPts val="2953"/>
              <a:buNone/>
              <a:defRPr sz="2953"/>
            </a:lvl6pPr>
            <a:lvl7pPr marL="3200400" lvl="6" indent="-228600" algn="l">
              <a:lnSpc>
                <a:spcPct val="90000"/>
              </a:lnSpc>
              <a:spcBef>
                <a:spcPts val="1476"/>
              </a:spcBef>
              <a:spcAft>
                <a:spcPts val="0"/>
              </a:spcAft>
              <a:buClr>
                <a:schemeClr val="dk1"/>
              </a:buClr>
              <a:buSzPts val="2953"/>
              <a:buNone/>
              <a:defRPr sz="2953"/>
            </a:lvl7pPr>
            <a:lvl8pPr marL="3657600" lvl="7" indent="-228600" algn="l">
              <a:lnSpc>
                <a:spcPct val="90000"/>
              </a:lnSpc>
              <a:spcBef>
                <a:spcPts val="1476"/>
              </a:spcBef>
              <a:spcAft>
                <a:spcPts val="0"/>
              </a:spcAft>
              <a:buClr>
                <a:schemeClr val="dk1"/>
              </a:buClr>
              <a:buSzPts val="2953"/>
              <a:buNone/>
              <a:defRPr sz="2953"/>
            </a:lvl8pPr>
            <a:lvl9pPr marL="4114800" lvl="8" indent="-228600" algn="l">
              <a:lnSpc>
                <a:spcPct val="90000"/>
              </a:lnSpc>
              <a:spcBef>
                <a:spcPts val="1476"/>
              </a:spcBef>
              <a:spcAft>
                <a:spcPts val="0"/>
              </a:spcAft>
              <a:buClr>
                <a:schemeClr val="dk1"/>
              </a:buClr>
              <a:buSzPts val="2953"/>
              <a:buNone/>
              <a:defRPr sz="2953"/>
            </a:lvl9pPr>
          </a:lstStyle>
          <a:p>
            <a:endParaRPr/>
          </a:p>
        </p:txBody>
      </p:sp>
      <p:sp>
        <p:nvSpPr>
          <p:cNvPr id="58" name="Google Shape;58;p9"/>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479672" y="1679998"/>
            <a:ext cx="11610852" cy="5879994"/>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9449"/>
              <a:buFont typeface="Calibri"/>
              <a:buNone/>
              <a:defRPr sz="944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5304578" y="3628331"/>
            <a:ext cx="18224866" cy="179083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953"/>
              </a:spcBef>
              <a:spcAft>
                <a:spcPts val="0"/>
              </a:spcAft>
              <a:buClr>
                <a:schemeClr val="dk1"/>
              </a:buClr>
              <a:buSzPts val="9449"/>
              <a:buFont typeface="Arial"/>
              <a:buNone/>
              <a:defRPr sz="9449" b="0" i="0" u="none" strike="noStrike" cap="none">
                <a:solidFill>
                  <a:schemeClr val="dk1"/>
                </a:solidFill>
                <a:latin typeface="Calibri"/>
                <a:ea typeface="Calibri"/>
                <a:cs typeface="Calibri"/>
                <a:sym typeface="Calibri"/>
              </a:defRPr>
            </a:lvl1pPr>
            <a:lvl2pPr marR="0" lvl="1" algn="l" rtl="0">
              <a:lnSpc>
                <a:spcPct val="90000"/>
              </a:lnSpc>
              <a:spcBef>
                <a:spcPts val="1476"/>
              </a:spcBef>
              <a:spcAft>
                <a:spcPts val="0"/>
              </a:spcAft>
              <a:buClr>
                <a:schemeClr val="dk1"/>
              </a:buClr>
              <a:buSzPts val="8268"/>
              <a:buFont typeface="Arial"/>
              <a:buNone/>
              <a:defRPr sz="8268" b="0" i="0" u="none" strike="noStrike" cap="none">
                <a:solidFill>
                  <a:schemeClr val="dk1"/>
                </a:solidFill>
                <a:latin typeface="Calibri"/>
                <a:ea typeface="Calibri"/>
                <a:cs typeface="Calibri"/>
                <a:sym typeface="Calibri"/>
              </a:defRPr>
            </a:lvl2pPr>
            <a:lvl3pPr marR="0" lvl="2" algn="l" rtl="0">
              <a:lnSpc>
                <a:spcPct val="90000"/>
              </a:lnSpc>
              <a:spcBef>
                <a:spcPts val="1476"/>
              </a:spcBef>
              <a:spcAft>
                <a:spcPts val="0"/>
              </a:spcAft>
              <a:buClr>
                <a:schemeClr val="dk1"/>
              </a:buClr>
              <a:buSzPts val="7086"/>
              <a:buFont typeface="Arial"/>
              <a:buNone/>
              <a:defRPr sz="7086" b="0" i="0" u="none" strike="noStrike" cap="none">
                <a:solidFill>
                  <a:schemeClr val="dk1"/>
                </a:solidFill>
                <a:latin typeface="Calibri"/>
                <a:ea typeface="Calibri"/>
                <a:cs typeface="Calibri"/>
                <a:sym typeface="Calibri"/>
              </a:defRPr>
            </a:lvl3pPr>
            <a:lvl4pPr marR="0" lvl="3" algn="l" rtl="0">
              <a:lnSpc>
                <a:spcPct val="90000"/>
              </a:lnSpc>
              <a:spcBef>
                <a:spcPts val="1476"/>
              </a:spcBef>
              <a:spcAft>
                <a:spcPts val="0"/>
              </a:spcAft>
              <a:buClr>
                <a:schemeClr val="dk1"/>
              </a:buClr>
              <a:buSzPts val="5905"/>
              <a:buFont typeface="Arial"/>
              <a:buNone/>
              <a:defRPr sz="5905" b="0" i="0" u="none" strike="noStrike" cap="none">
                <a:solidFill>
                  <a:schemeClr val="dk1"/>
                </a:solidFill>
                <a:latin typeface="Calibri"/>
                <a:ea typeface="Calibri"/>
                <a:cs typeface="Calibri"/>
                <a:sym typeface="Calibri"/>
              </a:defRPr>
            </a:lvl4pPr>
            <a:lvl5pPr marR="0" lvl="4" algn="l" rtl="0">
              <a:lnSpc>
                <a:spcPct val="90000"/>
              </a:lnSpc>
              <a:spcBef>
                <a:spcPts val="1476"/>
              </a:spcBef>
              <a:spcAft>
                <a:spcPts val="0"/>
              </a:spcAft>
              <a:buClr>
                <a:schemeClr val="dk1"/>
              </a:buClr>
              <a:buSzPts val="5905"/>
              <a:buFont typeface="Arial"/>
              <a:buNone/>
              <a:defRPr sz="5905" b="0" i="0" u="none" strike="noStrike" cap="none">
                <a:solidFill>
                  <a:schemeClr val="dk1"/>
                </a:solidFill>
                <a:latin typeface="Calibri"/>
                <a:ea typeface="Calibri"/>
                <a:cs typeface="Calibri"/>
                <a:sym typeface="Calibri"/>
              </a:defRPr>
            </a:lvl5pPr>
            <a:lvl6pPr marR="0" lvl="5" algn="l" rtl="0">
              <a:lnSpc>
                <a:spcPct val="90000"/>
              </a:lnSpc>
              <a:spcBef>
                <a:spcPts val="1476"/>
              </a:spcBef>
              <a:spcAft>
                <a:spcPts val="0"/>
              </a:spcAft>
              <a:buClr>
                <a:schemeClr val="dk1"/>
              </a:buClr>
              <a:buSzPts val="5905"/>
              <a:buFont typeface="Arial"/>
              <a:buNone/>
              <a:defRPr sz="5905" b="0" i="0" u="none" strike="noStrike" cap="none">
                <a:solidFill>
                  <a:schemeClr val="dk1"/>
                </a:solidFill>
                <a:latin typeface="Calibri"/>
                <a:ea typeface="Calibri"/>
                <a:cs typeface="Calibri"/>
                <a:sym typeface="Calibri"/>
              </a:defRPr>
            </a:lvl6pPr>
            <a:lvl7pPr marR="0" lvl="6" algn="l" rtl="0">
              <a:lnSpc>
                <a:spcPct val="90000"/>
              </a:lnSpc>
              <a:spcBef>
                <a:spcPts val="1476"/>
              </a:spcBef>
              <a:spcAft>
                <a:spcPts val="0"/>
              </a:spcAft>
              <a:buClr>
                <a:schemeClr val="dk1"/>
              </a:buClr>
              <a:buSzPts val="5905"/>
              <a:buFont typeface="Arial"/>
              <a:buNone/>
              <a:defRPr sz="5905" b="0" i="0" u="none" strike="noStrike" cap="none">
                <a:solidFill>
                  <a:schemeClr val="dk1"/>
                </a:solidFill>
                <a:latin typeface="Calibri"/>
                <a:ea typeface="Calibri"/>
                <a:cs typeface="Calibri"/>
                <a:sym typeface="Calibri"/>
              </a:defRPr>
            </a:lvl7pPr>
            <a:lvl8pPr marR="0" lvl="7" algn="l" rtl="0">
              <a:lnSpc>
                <a:spcPct val="90000"/>
              </a:lnSpc>
              <a:spcBef>
                <a:spcPts val="1476"/>
              </a:spcBef>
              <a:spcAft>
                <a:spcPts val="0"/>
              </a:spcAft>
              <a:buClr>
                <a:schemeClr val="dk1"/>
              </a:buClr>
              <a:buSzPts val="5905"/>
              <a:buFont typeface="Arial"/>
              <a:buNone/>
              <a:defRPr sz="5905" b="0" i="0" u="none" strike="noStrike" cap="none">
                <a:solidFill>
                  <a:schemeClr val="dk1"/>
                </a:solidFill>
                <a:latin typeface="Calibri"/>
                <a:ea typeface="Calibri"/>
                <a:cs typeface="Calibri"/>
                <a:sym typeface="Calibri"/>
              </a:defRPr>
            </a:lvl8pPr>
            <a:lvl9pPr marR="0" lvl="8" algn="l" rtl="0">
              <a:lnSpc>
                <a:spcPct val="90000"/>
              </a:lnSpc>
              <a:spcBef>
                <a:spcPts val="1476"/>
              </a:spcBef>
              <a:spcAft>
                <a:spcPts val="0"/>
              </a:spcAft>
              <a:buClr>
                <a:schemeClr val="dk1"/>
              </a:buClr>
              <a:buSzPts val="5905"/>
              <a:buFont typeface="Arial"/>
              <a:buNone/>
              <a:defRPr sz="5905"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2479672" y="7559993"/>
            <a:ext cx="11610852" cy="1400582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2953"/>
              </a:spcBef>
              <a:spcAft>
                <a:spcPts val="0"/>
              </a:spcAft>
              <a:buClr>
                <a:schemeClr val="dk1"/>
              </a:buClr>
              <a:buSzPts val="4724"/>
              <a:buNone/>
              <a:defRPr sz="4724"/>
            </a:lvl1pPr>
            <a:lvl2pPr marL="914400" lvl="1" indent="-228600" algn="l">
              <a:lnSpc>
                <a:spcPct val="90000"/>
              </a:lnSpc>
              <a:spcBef>
                <a:spcPts val="1476"/>
              </a:spcBef>
              <a:spcAft>
                <a:spcPts val="0"/>
              </a:spcAft>
              <a:buClr>
                <a:schemeClr val="dk1"/>
              </a:buClr>
              <a:buSzPts val="4134"/>
              <a:buNone/>
              <a:defRPr sz="4134"/>
            </a:lvl2pPr>
            <a:lvl3pPr marL="1371600" lvl="2" indent="-228600" algn="l">
              <a:lnSpc>
                <a:spcPct val="90000"/>
              </a:lnSpc>
              <a:spcBef>
                <a:spcPts val="1476"/>
              </a:spcBef>
              <a:spcAft>
                <a:spcPts val="0"/>
              </a:spcAft>
              <a:buClr>
                <a:schemeClr val="dk1"/>
              </a:buClr>
              <a:buSzPts val="3543"/>
              <a:buNone/>
              <a:defRPr sz="3543"/>
            </a:lvl3pPr>
            <a:lvl4pPr marL="1828800" lvl="3" indent="-228600" algn="l">
              <a:lnSpc>
                <a:spcPct val="90000"/>
              </a:lnSpc>
              <a:spcBef>
                <a:spcPts val="1476"/>
              </a:spcBef>
              <a:spcAft>
                <a:spcPts val="0"/>
              </a:spcAft>
              <a:buClr>
                <a:schemeClr val="dk1"/>
              </a:buClr>
              <a:buSzPts val="2953"/>
              <a:buNone/>
              <a:defRPr sz="2953"/>
            </a:lvl4pPr>
            <a:lvl5pPr marL="2286000" lvl="4" indent="-228600" algn="l">
              <a:lnSpc>
                <a:spcPct val="90000"/>
              </a:lnSpc>
              <a:spcBef>
                <a:spcPts val="1476"/>
              </a:spcBef>
              <a:spcAft>
                <a:spcPts val="0"/>
              </a:spcAft>
              <a:buClr>
                <a:schemeClr val="dk1"/>
              </a:buClr>
              <a:buSzPts val="2953"/>
              <a:buNone/>
              <a:defRPr sz="2953"/>
            </a:lvl5pPr>
            <a:lvl6pPr marL="2743200" lvl="5" indent="-228600" algn="l">
              <a:lnSpc>
                <a:spcPct val="90000"/>
              </a:lnSpc>
              <a:spcBef>
                <a:spcPts val="1476"/>
              </a:spcBef>
              <a:spcAft>
                <a:spcPts val="0"/>
              </a:spcAft>
              <a:buClr>
                <a:schemeClr val="dk1"/>
              </a:buClr>
              <a:buSzPts val="2953"/>
              <a:buNone/>
              <a:defRPr sz="2953"/>
            </a:lvl6pPr>
            <a:lvl7pPr marL="3200400" lvl="6" indent="-228600" algn="l">
              <a:lnSpc>
                <a:spcPct val="90000"/>
              </a:lnSpc>
              <a:spcBef>
                <a:spcPts val="1476"/>
              </a:spcBef>
              <a:spcAft>
                <a:spcPts val="0"/>
              </a:spcAft>
              <a:buClr>
                <a:schemeClr val="dk1"/>
              </a:buClr>
              <a:buSzPts val="2953"/>
              <a:buNone/>
              <a:defRPr sz="2953"/>
            </a:lvl7pPr>
            <a:lvl8pPr marL="3657600" lvl="7" indent="-228600" algn="l">
              <a:lnSpc>
                <a:spcPct val="90000"/>
              </a:lnSpc>
              <a:spcBef>
                <a:spcPts val="1476"/>
              </a:spcBef>
              <a:spcAft>
                <a:spcPts val="0"/>
              </a:spcAft>
              <a:buClr>
                <a:schemeClr val="dk1"/>
              </a:buClr>
              <a:buSzPts val="2953"/>
              <a:buNone/>
              <a:defRPr sz="2953"/>
            </a:lvl8pPr>
            <a:lvl9pPr marL="4114800" lvl="8" indent="-228600" algn="l">
              <a:lnSpc>
                <a:spcPct val="90000"/>
              </a:lnSpc>
              <a:spcBef>
                <a:spcPts val="1476"/>
              </a:spcBef>
              <a:spcAft>
                <a:spcPts val="0"/>
              </a:spcAft>
              <a:buClr>
                <a:schemeClr val="dk1"/>
              </a:buClr>
              <a:buSzPts val="2953"/>
              <a:buNone/>
              <a:defRPr sz="2953"/>
            </a:lvl9pPr>
          </a:lstStyle>
          <a:p>
            <a:endParaRPr/>
          </a:p>
        </p:txBody>
      </p:sp>
      <p:sp>
        <p:nvSpPr>
          <p:cNvPr id="65" name="Google Shape;65;p10"/>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474982" y="1341667"/>
            <a:ext cx="31049775" cy="487083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2992"/>
              <a:buFont typeface="Calibri"/>
              <a:buNone/>
              <a:defRPr sz="12992"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474982" y="6708326"/>
            <a:ext cx="31049775" cy="15989153"/>
          </a:xfrm>
          <a:prstGeom prst="rect">
            <a:avLst/>
          </a:prstGeom>
          <a:noFill/>
          <a:ln>
            <a:noFill/>
          </a:ln>
        </p:spPr>
        <p:txBody>
          <a:bodyPr spcFirstLastPara="1" wrap="square" lIns="91425" tIns="45700" rIns="91425" bIns="45700" anchor="t" anchorCtr="0">
            <a:noAutofit/>
          </a:bodyPr>
          <a:lstStyle>
            <a:lvl1pPr marL="457200" marR="0" lvl="0" indent="-753618" algn="l" rtl="0">
              <a:lnSpc>
                <a:spcPct val="90000"/>
              </a:lnSpc>
              <a:spcBef>
                <a:spcPts val="2953"/>
              </a:spcBef>
              <a:spcAft>
                <a:spcPts val="0"/>
              </a:spcAft>
              <a:buClr>
                <a:schemeClr val="dk1"/>
              </a:buClr>
              <a:buSzPts val="8268"/>
              <a:buFont typeface="Arial"/>
              <a:buChar char="•"/>
              <a:defRPr sz="8268" b="0" i="0" u="none" strike="noStrike" cap="none">
                <a:solidFill>
                  <a:schemeClr val="dk1"/>
                </a:solidFill>
                <a:latin typeface="Calibri"/>
                <a:ea typeface="Calibri"/>
                <a:cs typeface="Calibri"/>
                <a:sym typeface="Calibri"/>
              </a:defRPr>
            </a:lvl1pPr>
            <a:lvl2pPr marL="914400" marR="0" lvl="1" indent="-678561" algn="l" rtl="0">
              <a:lnSpc>
                <a:spcPct val="90000"/>
              </a:lnSpc>
              <a:spcBef>
                <a:spcPts val="1476"/>
              </a:spcBef>
              <a:spcAft>
                <a:spcPts val="0"/>
              </a:spcAft>
              <a:buClr>
                <a:schemeClr val="dk1"/>
              </a:buClr>
              <a:buSzPts val="7086"/>
              <a:buFont typeface="Arial"/>
              <a:buChar char="•"/>
              <a:defRPr sz="7086" b="0" i="0" u="none" strike="noStrike" cap="none">
                <a:solidFill>
                  <a:schemeClr val="dk1"/>
                </a:solidFill>
                <a:latin typeface="Calibri"/>
                <a:ea typeface="Calibri"/>
                <a:cs typeface="Calibri"/>
                <a:sym typeface="Calibri"/>
              </a:defRPr>
            </a:lvl2pPr>
            <a:lvl3pPr marL="1371600" marR="0" lvl="2" indent="-603567" algn="l" rtl="0">
              <a:lnSpc>
                <a:spcPct val="90000"/>
              </a:lnSpc>
              <a:spcBef>
                <a:spcPts val="1476"/>
              </a:spcBef>
              <a:spcAft>
                <a:spcPts val="0"/>
              </a:spcAft>
              <a:buClr>
                <a:schemeClr val="dk1"/>
              </a:buClr>
              <a:buSzPts val="5905"/>
              <a:buFont typeface="Arial"/>
              <a:buChar char="•"/>
              <a:defRPr sz="5905" b="0" i="0" u="none" strike="noStrike" cap="none">
                <a:solidFill>
                  <a:schemeClr val="dk1"/>
                </a:solidFill>
                <a:latin typeface="Calibri"/>
                <a:ea typeface="Calibri"/>
                <a:cs typeface="Calibri"/>
                <a:sym typeface="Calibri"/>
              </a:defRPr>
            </a:lvl3pPr>
            <a:lvl4pPr marL="1828800" marR="0" lvl="3" indent="-566102" algn="l" rtl="0">
              <a:lnSpc>
                <a:spcPct val="90000"/>
              </a:lnSpc>
              <a:spcBef>
                <a:spcPts val="1476"/>
              </a:spcBef>
              <a:spcAft>
                <a:spcPts val="0"/>
              </a:spcAft>
              <a:buClr>
                <a:schemeClr val="dk1"/>
              </a:buClr>
              <a:buSzPts val="5315"/>
              <a:buFont typeface="Arial"/>
              <a:buChar char="•"/>
              <a:defRPr sz="5315" b="0" i="0" u="none" strike="noStrike" cap="none">
                <a:solidFill>
                  <a:schemeClr val="dk1"/>
                </a:solidFill>
                <a:latin typeface="Calibri"/>
                <a:ea typeface="Calibri"/>
                <a:cs typeface="Calibri"/>
                <a:sym typeface="Calibri"/>
              </a:defRPr>
            </a:lvl4pPr>
            <a:lvl5pPr marL="2286000" marR="0" lvl="4" indent="-566102" algn="l" rtl="0">
              <a:lnSpc>
                <a:spcPct val="90000"/>
              </a:lnSpc>
              <a:spcBef>
                <a:spcPts val="1476"/>
              </a:spcBef>
              <a:spcAft>
                <a:spcPts val="0"/>
              </a:spcAft>
              <a:buClr>
                <a:schemeClr val="dk1"/>
              </a:buClr>
              <a:buSzPts val="5315"/>
              <a:buFont typeface="Arial"/>
              <a:buChar char="•"/>
              <a:defRPr sz="5315" b="0" i="0" u="none" strike="noStrike" cap="none">
                <a:solidFill>
                  <a:schemeClr val="dk1"/>
                </a:solidFill>
                <a:latin typeface="Calibri"/>
                <a:ea typeface="Calibri"/>
                <a:cs typeface="Calibri"/>
                <a:sym typeface="Calibri"/>
              </a:defRPr>
            </a:lvl5pPr>
            <a:lvl6pPr marL="2743200" marR="0" lvl="5" indent="-566102" algn="l" rtl="0">
              <a:lnSpc>
                <a:spcPct val="90000"/>
              </a:lnSpc>
              <a:spcBef>
                <a:spcPts val="1476"/>
              </a:spcBef>
              <a:spcAft>
                <a:spcPts val="0"/>
              </a:spcAft>
              <a:buClr>
                <a:schemeClr val="dk1"/>
              </a:buClr>
              <a:buSzPts val="5315"/>
              <a:buFont typeface="Arial"/>
              <a:buChar char="•"/>
              <a:defRPr sz="5315" b="0" i="0" u="none" strike="noStrike" cap="none">
                <a:solidFill>
                  <a:schemeClr val="dk1"/>
                </a:solidFill>
                <a:latin typeface="Calibri"/>
                <a:ea typeface="Calibri"/>
                <a:cs typeface="Calibri"/>
                <a:sym typeface="Calibri"/>
              </a:defRPr>
            </a:lvl6pPr>
            <a:lvl7pPr marL="3200400" marR="0" lvl="6" indent="-566102" algn="l" rtl="0">
              <a:lnSpc>
                <a:spcPct val="90000"/>
              </a:lnSpc>
              <a:spcBef>
                <a:spcPts val="1476"/>
              </a:spcBef>
              <a:spcAft>
                <a:spcPts val="0"/>
              </a:spcAft>
              <a:buClr>
                <a:schemeClr val="dk1"/>
              </a:buClr>
              <a:buSzPts val="5315"/>
              <a:buFont typeface="Arial"/>
              <a:buChar char="•"/>
              <a:defRPr sz="5315" b="0" i="0" u="none" strike="noStrike" cap="none">
                <a:solidFill>
                  <a:schemeClr val="dk1"/>
                </a:solidFill>
                <a:latin typeface="Calibri"/>
                <a:ea typeface="Calibri"/>
                <a:cs typeface="Calibri"/>
                <a:sym typeface="Calibri"/>
              </a:defRPr>
            </a:lvl7pPr>
            <a:lvl8pPr marL="3657600" marR="0" lvl="7" indent="-566102" algn="l" rtl="0">
              <a:lnSpc>
                <a:spcPct val="90000"/>
              </a:lnSpc>
              <a:spcBef>
                <a:spcPts val="1476"/>
              </a:spcBef>
              <a:spcAft>
                <a:spcPts val="0"/>
              </a:spcAft>
              <a:buClr>
                <a:schemeClr val="dk1"/>
              </a:buClr>
              <a:buSzPts val="5315"/>
              <a:buFont typeface="Arial"/>
              <a:buChar char="•"/>
              <a:defRPr sz="5315" b="0" i="0" u="none" strike="noStrike" cap="none">
                <a:solidFill>
                  <a:schemeClr val="dk1"/>
                </a:solidFill>
                <a:latin typeface="Calibri"/>
                <a:ea typeface="Calibri"/>
                <a:cs typeface="Calibri"/>
                <a:sym typeface="Calibri"/>
              </a:defRPr>
            </a:lvl8pPr>
            <a:lvl9pPr marL="4114800" marR="0" lvl="8" indent="-566102" algn="l" rtl="0">
              <a:lnSpc>
                <a:spcPct val="90000"/>
              </a:lnSpc>
              <a:spcBef>
                <a:spcPts val="1476"/>
              </a:spcBef>
              <a:spcAft>
                <a:spcPts val="0"/>
              </a:spcAft>
              <a:buClr>
                <a:schemeClr val="dk1"/>
              </a:buClr>
              <a:buSzPts val="5315"/>
              <a:buFont typeface="Arial"/>
              <a:buChar char="•"/>
              <a:defRPr sz="5315"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474982" y="23356645"/>
            <a:ext cx="8099941" cy="134166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35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924913" y="23356645"/>
            <a:ext cx="12149912" cy="134166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5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5424816" y="23356645"/>
            <a:ext cx="8099941" cy="134166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543" b="0" i="0" u="none" strike="noStrike" cap="none">
                <a:solidFill>
                  <a:srgbClr val="888888"/>
                </a:solidFill>
                <a:latin typeface="Calibri"/>
                <a:ea typeface="Calibri"/>
                <a:cs typeface="Calibri"/>
                <a:sym typeface="Calibri"/>
              </a:defRPr>
            </a:lvl1pPr>
            <a:lvl2pPr marL="0" marR="0" lvl="1" indent="0" algn="r" rtl="0">
              <a:spcBef>
                <a:spcPts val="0"/>
              </a:spcBef>
              <a:buNone/>
              <a:defRPr sz="3543" b="0" i="0" u="none" strike="noStrike" cap="none">
                <a:solidFill>
                  <a:srgbClr val="888888"/>
                </a:solidFill>
                <a:latin typeface="Calibri"/>
                <a:ea typeface="Calibri"/>
                <a:cs typeface="Calibri"/>
                <a:sym typeface="Calibri"/>
              </a:defRPr>
            </a:lvl2pPr>
            <a:lvl3pPr marL="0" marR="0" lvl="2" indent="0" algn="r" rtl="0">
              <a:spcBef>
                <a:spcPts val="0"/>
              </a:spcBef>
              <a:buNone/>
              <a:defRPr sz="3543" b="0" i="0" u="none" strike="noStrike" cap="none">
                <a:solidFill>
                  <a:srgbClr val="888888"/>
                </a:solidFill>
                <a:latin typeface="Calibri"/>
                <a:ea typeface="Calibri"/>
                <a:cs typeface="Calibri"/>
                <a:sym typeface="Calibri"/>
              </a:defRPr>
            </a:lvl3pPr>
            <a:lvl4pPr marL="0" marR="0" lvl="3" indent="0" algn="r" rtl="0">
              <a:spcBef>
                <a:spcPts val="0"/>
              </a:spcBef>
              <a:buNone/>
              <a:defRPr sz="3543" b="0" i="0" u="none" strike="noStrike" cap="none">
                <a:solidFill>
                  <a:srgbClr val="888888"/>
                </a:solidFill>
                <a:latin typeface="Calibri"/>
                <a:ea typeface="Calibri"/>
                <a:cs typeface="Calibri"/>
                <a:sym typeface="Calibri"/>
              </a:defRPr>
            </a:lvl4pPr>
            <a:lvl5pPr marL="0" marR="0" lvl="4" indent="0" algn="r" rtl="0">
              <a:spcBef>
                <a:spcPts val="0"/>
              </a:spcBef>
              <a:buNone/>
              <a:defRPr sz="3543" b="0" i="0" u="none" strike="noStrike" cap="none">
                <a:solidFill>
                  <a:srgbClr val="888888"/>
                </a:solidFill>
                <a:latin typeface="Calibri"/>
                <a:ea typeface="Calibri"/>
                <a:cs typeface="Calibri"/>
                <a:sym typeface="Calibri"/>
              </a:defRPr>
            </a:lvl5pPr>
            <a:lvl6pPr marL="0" marR="0" lvl="5" indent="0" algn="r" rtl="0">
              <a:spcBef>
                <a:spcPts val="0"/>
              </a:spcBef>
              <a:buNone/>
              <a:defRPr sz="3543" b="0" i="0" u="none" strike="noStrike" cap="none">
                <a:solidFill>
                  <a:srgbClr val="888888"/>
                </a:solidFill>
                <a:latin typeface="Calibri"/>
                <a:ea typeface="Calibri"/>
                <a:cs typeface="Calibri"/>
                <a:sym typeface="Calibri"/>
              </a:defRPr>
            </a:lvl6pPr>
            <a:lvl7pPr marL="0" marR="0" lvl="6" indent="0" algn="r" rtl="0">
              <a:spcBef>
                <a:spcPts val="0"/>
              </a:spcBef>
              <a:buNone/>
              <a:defRPr sz="3543" b="0" i="0" u="none" strike="noStrike" cap="none">
                <a:solidFill>
                  <a:srgbClr val="888888"/>
                </a:solidFill>
                <a:latin typeface="Calibri"/>
                <a:ea typeface="Calibri"/>
                <a:cs typeface="Calibri"/>
                <a:sym typeface="Calibri"/>
              </a:defRPr>
            </a:lvl7pPr>
            <a:lvl8pPr marL="0" marR="0" lvl="7" indent="0" algn="r" rtl="0">
              <a:spcBef>
                <a:spcPts val="0"/>
              </a:spcBef>
              <a:buNone/>
              <a:defRPr sz="3543" b="0" i="0" u="none" strike="noStrike" cap="none">
                <a:solidFill>
                  <a:srgbClr val="888888"/>
                </a:solidFill>
                <a:latin typeface="Calibri"/>
                <a:ea typeface="Calibri"/>
                <a:cs typeface="Calibri"/>
                <a:sym typeface="Calibri"/>
              </a:defRPr>
            </a:lvl8pPr>
            <a:lvl9pPr marL="0" marR="0" lvl="8" indent="0" algn="r" rtl="0">
              <a:spcBef>
                <a:spcPts val="0"/>
              </a:spcBef>
              <a:buNone/>
              <a:defRPr sz="354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33000"/>
          </a:stretch>
        </a:blipFill>
        <a:effectLst/>
      </p:bgPr>
    </p:bg>
    <p:spTree>
      <p:nvGrpSpPr>
        <p:cNvPr id="1" name="Shape 83"/>
        <p:cNvGrpSpPr/>
        <p:nvPr/>
      </p:nvGrpSpPr>
      <p:grpSpPr>
        <a:xfrm>
          <a:off x="0" y="0"/>
          <a:ext cx="0" cy="0"/>
          <a:chOff x="0" y="0"/>
          <a:chExt cx="0" cy="0"/>
        </a:xfrm>
      </p:grpSpPr>
      <p:sp>
        <p:nvSpPr>
          <p:cNvPr id="17" name="Google Shape;84;p13">
            <a:extLst>
              <a:ext uri="{FF2B5EF4-FFF2-40B4-BE49-F238E27FC236}">
                <a16:creationId xmlns:a16="http://schemas.microsoft.com/office/drawing/2014/main" id="{6DD56722-A475-4B9B-89CB-B56843302A0C}"/>
              </a:ext>
            </a:extLst>
          </p:cNvPr>
          <p:cNvSpPr/>
          <p:nvPr/>
        </p:nvSpPr>
        <p:spPr>
          <a:xfrm>
            <a:off x="6284127" y="14293555"/>
            <a:ext cx="29715573" cy="10874762"/>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 name="Rectángulo 1">
            <a:extLst>
              <a:ext uri="{FF2B5EF4-FFF2-40B4-BE49-F238E27FC236}">
                <a16:creationId xmlns:a16="http://schemas.microsoft.com/office/drawing/2014/main" id="{B2ECCB66-FD6A-4B03-8342-F829B568F0BA}"/>
              </a:ext>
            </a:extLst>
          </p:cNvPr>
          <p:cNvSpPr/>
          <p:nvPr/>
        </p:nvSpPr>
        <p:spPr>
          <a:xfrm>
            <a:off x="748589" y="2590666"/>
            <a:ext cx="18596808" cy="11042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4" name="Google Shape;84;p13"/>
          <p:cNvSpPr/>
          <p:nvPr/>
        </p:nvSpPr>
        <p:spPr>
          <a:xfrm>
            <a:off x="13" y="14308662"/>
            <a:ext cx="6305803" cy="1090642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p:nvPr/>
        </p:nvSpPr>
        <p:spPr>
          <a:xfrm>
            <a:off x="1409638" y="23513611"/>
            <a:ext cx="7242000" cy="1669800"/>
          </a:xfrm>
          <a:prstGeom prst="rect">
            <a:avLst/>
          </a:prstGeom>
          <a:noFill/>
          <a:ln>
            <a:noFill/>
          </a:ln>
        </p:spPr>
        <p:txBody>
          <a:bodyPr spcFirstLastPara="1" wrap="square" lIns="91425" tIns="45700" rIns="91425" bIns="45700" anchor="t" anchorCtr="0">
            <a:noAutofit/>
          </a:bodyPr>
          <a:lstStyle/>
          <a:p>
            <a:pPr marL="629009" marR="0" lvl="1" indent="-171450" algn="l" rtl="0">
              <a:spcBef>
                <a:spcPts val="332"/>
              </a:spcBef>
              <a:spcAft>
                <a:spcPts val="0"/>
              </a:spcAft>
              <a:buClr>
                <a:schemeClr val="accent1"/>
              </a:buClr>
              <a:buSzPts val="2000"/>
              <a:buFont typeface="Arial"/>
              <a:buChar char="•"/>
            </a:pPr>
            <a:endParaRPr sz="2000">
              <a:solidFill>
                <a:schemeClr val="dk1"/>
              </a:solidFill>
            </a:endParaRPr>
          </a:p>
          <a:p>
            <a:pPr marL="914400" marR="0" lvl="0" indent="0" algn="l" rtl="0">
              <a:spcBef>
                <a:spcPts val="332"/>
              </a:spcBef>
              <a:spcAft>
                <a:spcPts val="0"/>
              </a:spcAft>
              <a:buNone/>
            </a:pPr>
            <a:endParaRPr/>
          </a:p>
        </p:txBody>
      </p:sp>
      <p:sp>
        <p:nvSpPr>
          <p:cNvPr id="86" name="Google Shape;86;p13"/>
          <p:cNvSpPr txBox="1"/>
          <p:nvPr/>
        </p:nvSpPr>
        <p:spPr>
          <a:xfrm>
            <a:off x="4777250" y="516371"/>
            <a:ext cx="28173300" cy="1654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5800" b="1" dirty="0">
                <a:solidFill>
                  <a:schemeClr val="bg1"/>
                </a:solidFill>
                <a:latin typeface="+mj-lt"/>
              </a:rPr>
              <a:t>Sub-nanosecond Synchronization in Core Networks for Assured PNT System</a:t>
            </a:r>
            <a:endParaRPr sz="5800" b="1" dirty="0">
              <a:solidFill>
                <a:schemeClr val="bg1"/>
              </a:solidFill>
              <a:latin typeface="+mj-lt"/>
            </a:endParaRPr>
          </a:p>
          <a:p>
            <a:pPr marL="0" marR="0" lvl="0" indent="0" rtl="0">
              <a:spcBef>
                <a:spcPts val="0"/>
              </a:spcBef>
              <a:spcAft>
                <a:spcPts val="0"/>
              </a:spcAft>
              <a:buClr>
                <a:schemeClr val="dk1"/>
              </a:buClr>
              <a:buSzPts val="2400"/>
              <a:buFont typeface="Arial"/>
              <a:buNone/>
            </a:pPr>
            <a:r>
              <a:rPr lang="en-US" sz="4000" b="1" dirty="0">
                <a:solidFill>
                  <a:srgbClr val="FFFF00"/>
                </a:solidFill>
              </a:rPr>
              <a:t>      High Accuracy Backbone for Time as a Service</a:t>
            </a:r>
            <a:endParaRPr sz="4000" b="1" i="0" u="none" strike="noStrike" cap="none" dirty="0">
              <a:solidFill>
                <a:srgbClr val="FFFF00"/>
              </a:solidFill>
              <a:latin typeface="Arial"/>
              <a:ea typeface="Arial"/>
              <a:cs typeface="Arial"/>
              <a:sym typeface="Arial"/>
            </a:endParaRPr>
          </a:p>
        </p:txBody>
      </p:sp>
      <p:sp>
        <p:nvSpPr>
          <p:cNvPr id="87" name="Google Shape;87;p13"/>
          <p:cNvSpPr txBox="1"/>
          <p:nvPr/>
        </p:nvSpPr>
        <p:spPr>
          <a:xfrm>
            <a:off x="485275" y="8492425"/>
            <a:ext cx="55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endParaRPr/>
          </a:p>
        </p:txBody>
      </p:sp>
      <p:pic>
        <p:nvPicPr>
          <p:cNvPr id="4" name="Imagen 3" descr="Texto, Logotipo&#10;&#10;Descripción generada automáticamente con confianza media">
            <a:extLst>
              <a:ext uri="{FF2B5EF4-FFF2-40B4-BE49-F238E27FC236}">
                <a16:creationId xmlns:a16="http://schemas.microsoft.com/office/drawing/2014/main" id="{629C4DDC-7615-45F8-8578-E18D417712F5}"/>
              </a:ext>
            </a:extLst>
          </p:cNvPr>
          <p:cNvPicPr>
            <a:picLocks noChangeAspect="1"/>
          </p:cNvPicPr>
          <p:nvPr/>
        </p:nvPicPr>
        <p:blipFill>
          <a:blip r:embed="rId4"/>
          <a:stretch>
            <a:fillRect/>
          </a:stretch>
        </p:blipFill>
        <p:spPr>
          <a:xfrm>
            <a:off x="452548" y="261168"/>
            <a:ext cx="3270553" cy="1910003"/>
          </a:xfrm>
          <a:prstGeom prst="rect">
            <a:avLst/>
          </a:prstGeom>
        </p:spPr>
      </p:pic>
      <p:sp>
        <p:nvSpPr>
          <p:cNvPr id="5" name="CuadroTexto 4">
            <a:extLst>
              <a:ext uri="{FF2B5EF4-FFF2-40B4-BE49-F238E27FC236}">
                <a16:creationId xmlns:a16="http://schemas.microsoft.com/office/drawing/2014/main" id="{4AAC6365-0D63-4FD1-8A9B-2CACFB140393}"/>
              </a:ext>
            </a:extLst>
          </p:cNvPr>
          <p:cNvSpPr txBox="1"/>
          <p:nvPr/>
        </p:nvSpPr>
        <p:spPr>
          <a:xfrm>
            <a:off x="463703" y="14085953"/>
            <a:ext cx="5539897" cy="11581632"/>
          </a:xfrm>
          <a:prstGeom prst="rect">
            <a:avLst/>
          </a:prstGeom>
          <a:noFill/>
        </p:spPr>
        <p:txBody>
          <a:bodyPr wrap="square" lIns="91440" tIns="45720" rIns="91440" bIns="45720" rtlCol="0" anchor="t">
            <a:spAutoFit/>
          </a:bodyPr>
          <a:lstStyle/>
          <a:p>
            <a:pPr marL="0" lvl="0" indent="0" rtl="0">
              <a:lnSpc>
                <a:spcPct val="170000"/>
              </a:lnSpc>
              <a:spcBef>
                <a:spcPts val="0"/>
              </a:spcBef>
              <a:spcAft>
                <a:spcPts val="0"/>
              </a:spcAft>
              <a:buNone/>
            </a:pPr>
            <a:r>
              <a:rPr lang="en-US" sz="4800" b="1" dirty="0">
                <a:solidFill>
                  <a:schemeClr val="lt1"/>
                </a:solidFill>
              </a:rPr>
              <a:t>Use case</a:t>
            </a:r>
          </a:p>
          <a:p>
            <a:pPr>
              <a:lnSpc>
                <a:spcPct val="115000"/>
              </a:lnSpc>
              <a:spcBef>
                <a:spcPts val="1200"/>
              </a:spcBef>
              <a:buClr>
                <a:schemeClr val="dk1"/>
              </a:buClr>
              <a:buSzPts val="1100"/>
            </a:pPr>
            <a:r>
              <a:rPr lang="en-US" sz="3200" b="1" dirty="0">
                <a:solidFill>
                  <a:schemeClr val="bg1"/>
                </a:solidFill>
              </a:rPr>
              <a:t>Demonstration performed in JRC laboratory for the </a:t>
            </a:r>
            <a:r>
              <a:rPr lang="en-US" sz="3200" b="1" dirty="0" err="1">
                <a:solidFill>
                  <a:schemeClr val="bg1"/>
                </a:solidFill>
              </a:rPr>
              <a:t>AltPNT</a:t>
            </a:r>
            <a:r>
              <a:rPr lang="en-US" sz="3200" b="1" dirty="0">
                <a:solidFill>
                  <a:schemeClr val="bg1"/>
                </a:solidFill>
              </a:rPr>
              <a:t> project.</a:t>
            </a:r>
          </a:p>
          <a:p>
            <a:pPr>
              <a:lnSpc>
                <a:spcPct val="114999"/>
              </a:lnSpc>
              <a:spcBef>
                <a:spcPts val="1200"/>
              </a:spcBef>
              <a:buSzPts val="1100"/>
            </a:pPr>
            <a:r>
              <a:rPr lang="en-US" sz="3200" b="1" dirty="0">
                <a:solidFill>
                  <a:schemeClr val="bg1"/>
                </a:solidFill>
              </a:rPr>
              <a:t>An equivalent setup as shown above was used to showcase the capabilities of the Seven Solutions' WR technology in terms of ultra-high accurate time transfer independent from GNSS, network resiliency based on multi-source references, monitoring and interoperability with multiple timing interfaces and protocols. </a:t>
            </a:r>
          </a:p>
          <a:p>
            <a:pPr>
              <a:lnSpc>
                <a:spcPct val="114999"/>
              </a:lnSpc>
              <a:spcBef>
                <a:spcPts val="1200"/>
              </a:spcBef>
              <a:buSzPts val="1100"/>
            </a:pPr>
            <a:endParaRPr lang="en-US" sz="2800" b="1" dirty="0">
              <a:solidFill>
                <a:srgbClr val="FFFFFF"/>
              </a:solidFill>
            </a:endParaRPr>
          </a:p>
          <a:p>
            <a:endParaRPr lang="es-ES" dirty="0"/>
          </a:p>
        </p:txBody>
      </p:sp>
      <p:sp>
        <p:nvSpPr>
          <p:cNvPr id="6" name="CuadroTexto 5">
            <a:extLst>
              <a:ext uri="{FF2B5EF4-FFF2-40B4-BE49-F238E27FC236}">
                <a16:creationId xmlns:a16="http://schemas.microsoft.com/office/drawing/2014/main" id="{EDAC968B-3663-458F-8F7F-CEF24786893C}"/>
              </a:ext>
            </a:extLst>
          </p:cNvPr>
          <p:cNvSpPr txBox="1"/>
          <p:nvPr/>
        </p:nvSpPr>
        <p:spPr>
          <a:xfrm>
            <a:off x="7317718" y="15990989"/>
            <a:ext cx="12589245" cy="7755969"/>
          </a:xfrm>
          <a:prstGeom prst="rect">
            <a:avLst/>
          </a:prstGeom>
          <a:noFill/>
        </p:spPr>
        <p:txBody>
          <a:bodyPr wrap="square" lIns="91440" tIns="45720" rIns="91440" bIns="45720" rtlCol="0" anchor="t">
            <a:spAutoFit/>
          </a:bodyPr>
          <a:lstStyle/>
          <a:p>
            <a:pPr marL="457200" indent="-457200">
              <a:buChar char="•"/>
            </a:pPr>
            <a:r>
              <a:rPr lang="en-US" sz="3000" dirty="0">
                <a:solidFill>
                  <a:schemeClr val="dk1"/>
                </a:solidFill>
              </a:rPr>
              <a:t>The results of the </a:t>
            </a:r>
            <a:r>
              <a:rPr lang="en-US" sz="3000" b="1" dirty="0">
                <a:solidFill>
                  <a:schemeClr val="dk1"/>
                </a:solidFill>
              </a:rPr>
              <a:t>time error</a:t>
            </a:r>
            <a:r>
              <a:rPr lang="en-US" sz="3000" dirty="0">
                <a:solidFill>
                  <a:schemeClr val="dk1"/>
                </a:solidFill>
              </a:rPr>
              <a:t> confirms the </a:t>
            </a:r>
            <a:r>
              <a:rPr lang="en-US" sz="3000" b="1" dirty="0">
                <a:solidFill>
                  <a:schemeClr val="dk1"/>
                </a:solidFill>
              </a:rPr>
              <a:t>sub-ns accuracy</a:t>
            </a:r>
            <a:r>
              <a:rPr lang="en-US" sz="3000" dirty="0">
                <a:solidFill>
                  <a:schemeClr val="dk1"/>
                </a:solidFill>
              </a:rPr>
              <a:t> time transfer capability of the solution with </a:t>
            </a:r>
            <a:r>
              <a:rPr lang="en-US" sz="3000" dirty="0" err="1">
                <a:solidFill>
                  <a:schemeClr val="dk1"/>
                </a:solidFill>
              </a:rPr>
              <a:t>ps</a:t>
            </a:r>
            <a:r>
              <a:rPr lang="en-US" sz="3000" dirty="0">
                <a:solidFill>
                  <a:schemeClr val="dk1"/>
                </a:solidFill>
              </a:rPr>
              <a:t>-level precision (</a:t>
            </a:r>
            <a:r>
              <a:rPr lang="en-US" sz="3000" b="1" dirty="0">
                <a:solidFill>
                  <a:schemeClr val="dk1"/>
                </a:solidFill>
              </a:rPr>
              <a:t>15ps jitter and 80ps average accuracy</a:t>
            </a:r>
            <a:r>
              <a:rPr lang="en-US" sz="3000" dirty="0">
                <a:solidFill>
                  <a:schemeClr val="dk1"/>
                </a:solidFill>
              </a:rPr>
              <a:t>). </a:t>
            </a:r>
          </a:p>
          <a:p>
            <a:pPr marL="457200" indent="-457200">
              <a:buChar char="•"/>
            </a:pPr>
            <a:r>
              <a:rPr lang="en-US" sz="3000" dirty="0">
                <a:solidFill>
                  <a:schemeClr val="dk1"/>
                </a:solidFill>
              </a:rPr>
              <a:t>This measurement corresponds to 50km end to end WR link (from point A to B in the figure).</a:t>
            </a:r>
          </a:p>
          <a:p>
            <a:endParaRPr lang="en-US" sz="3000" dirty="0">
              <a:solidFill>
                <a:schemeClr val="dk1"/>
              </a:solidFill>
            </a:endParaRPr>
          </a:p>
          <a:p>
            <a:pPr marL="457200" indent="-457200">
              <a:buChar char="•"/>
            </a:pPr>
            <a:r>
              <a:rPr lang="en-US" sz="3000" dirty="0">
                <a:solidFill>
                  <a:schemeClr val="dk1"/>
                </a:solidFill>
              </a:rPr>
              <a:t>The figure on the right illustrates how the system is able to perform an </a:t>
            </a:r>
            <a:r>
              <a:rPr lang="en-US" sz="3000" b="1" dirty="0">
                <a:solidFill>
                  <a:schemeClr val="dk1"/>
                </a:solidFill>
              </a:rPr>
              <a:t>automatic and smooth failover</a:t>
            </a:r>
            <a:r>
              <a:rPr lang="en-US" sz="3000" dirty="0">
                <a:solidFill>
                  <a:schemeClr val="dk1"/>
                </a:solidFill>
              </a:rPr>
              <a:t> to backup time references after detecting a failure in the active reference (blue: </a:t>
            </a:r>
            <a:r>
              <a:rPr lang="en-US" sz="3000" dirty="0" err="1">
                <a:solidFill>
                  <a:schemeClr val="dk1"/>
                </a:solidFill>
              </a:rPr>
              <a:t>GMa</a:t>
            </a:r>
            <a:r>
              <a:rPr lang="en-US" sz="3000" dirty="0">
                <a:solidFill>
                  <a:schemeClr val="dk1"/>
                </a:solidFill>
              </a:rPr>
              <a:t> (priority 1, active reference), orange: </a:t>
            </a:r>
            <a:r>
              <a:rPr lang="en-US" sz="3000" dirty="0" err="1">
                <a:solidFill>
                  <a:schemeClr val="dk1"/>
                </a:solidFill>
              </a:rPr>
              <a:t>GMb</a:t>
            </a:r>
            <a:r>
              <a:rPr lang="en-US" sz="3000" dirty="0">
                <a:solidFill>
                  <a:schemeClr val="dk1"/>
                </a:solidFill>
              </a:rPr>
              <a:t> (priority 2, passive reference), green: </a:t>
            </a:r>
            <a:r>
              <a:rPr lang="en-US" sz="3000" dirty="0" err="1">
                <a:solidFill>
                  <a:schemeClr val="dk1"/>
                </a:solidFill>
              </a:rPr>
              <a:t>GMc</a:t>
            </a:r>
            <a:r>
              <a:rPr lang="en-US" sz="3000" dirty="0">
                <a:solidFill>
                  <a:schemeClr val="dk1"/>
                </a:solidFill>
              </a:rPr>
              <a:t> (priority 3, passive reference)).</a:t>
            </a:r>
          </a:p>
          <a:p>
            <a:endParaRPr lang="en-US" sz="3000" dirty="0">
              <a:solidFill>
                <a:schemeClr val="dk1"/>
              </a:solidFill>
            </a:endParaRPr>
          </a:p>
          <a:p>
            <a:pPr marL="457200" indent="-457200">
              <a:buChar char="•"/>
            </a:pPr>
            <a:r>
              <a:rPr lang="en-US" sz="3000" dirty="0">
                <a:solidFill>
                  <a:schemeClr val="dk1"/>
                </a:solidFill>
              </a:rPr>
              <a:t>The synchronization performance of the system during the failover is shown in the main dashboard of the </a:t>
            </a:r>
            <a:r>
              <a:rPr lang="en-US" sz="3000" b="1" dirty="0">
                <a:solidFill>
                  <a:schemeClr val="dk1"/>
                </a:solidFill>
              </a:rPr>
              <a:t>centralized monitoring system</a:t>
            </a:r>
            <a:r>
              <a:rPr lang="en-US" sz="3000" dirty="0">
                <a:solidFill>
                  <a:schemeClr val="dk1"/>
                </a:solidFill>
              </a:rPr>
              <a:t> which was installed in the monitoring servers of JRC installations in order to control the system during the demonstration period.</a:t>
            </a:r>
          </a:p>
          <a:p>
            <a:endParaRPr lang="es-ES" sz="1800" dirty="0"/>
          </a:p>
        </p:txBody>
      </p:sp>
      <p:sp>
        <p:nvSpPr>
          <p:cNvPr id="8" name="CuadroTexto 7">
            <a:extLst>
              <a:ext uri="{FF2B5EF4-FFF2-40B4-BE49-F238E27FC236}">
                <a16:creationId xmlns:a16="http://schemas.microsoft.com/office/drawing/2014/main" id="{08C6082E-E710-4DB6-8695-9680C2688DA4}"/>
              </a:ext>
            </a:extLst>
          </p:cNvPr>
          <p:cNvSpPr txBox="1"/>
          <p:nvPr/>
        </p:nvSpPr>
        <p:spPr>
          <a:xfrm>
            <a:off x="20685894" y="2558004"/>
            <a:ext cx="14197263" cy="12472645"/>
          </a:xfrm>
          <a:prstGeom prst="rect">
            <a:avLst/>
          </a:prstGeom>
          <a:noFill/>
        </p:spPr>
        <p:txBody>
          <a:bodyPr wrap="square" lIns="91440" tIns="45720" rIns="91440" bIns="45720" rtlCol="0" anchor="t">
            <a:spAutoFit/>
          </a:bodyPr>
          <a:lstStyle/>
          <a:p>
            <a:pPr algn="just">
              <a:lnSpc>
                <a:spcPct val="115000"/>
              </a:lnSpc>
              <a:spcBef>
                <a:spcPts val="1200"/>
              </a:spcBef>
              <a:buClr>
                <a:schemeClr val="dk1"/>
              </a:buClr>
              <a:buSzPts val="1100"/>
            </a:pPr>
            <a:r>
              <a:rPr lang="en-US" sz="3000" dirty="0">
                <a:solidFill>
                  <a:schemeClr val="bg1"/>
                </a:solidFill>
              </a:rPr>
              <a:t>This topology  presents a solution for time transfer based on the deployment of a timing backbone powered by the IEEE-1588-2019 High Accuracy profile links (or equivalently White Rabbit). This guarantees that the distribution of accurate and deterministic timing along the backbone is done with minimum time budget utilization. The requirements are just using optical fibers as already provided by the telecommunication companies. </a:t>
            </a:r>
          </a:p>
          <a:p>
            <a:pPr marL="0" lvl="0" indent="0" algn="just" rtl="0">
              <a:lnSpc>
                <a:spcPct val="115000"/>
              </a:lnSpc>
              <a:spcBef>
                <a:spcPts val="1200"/>
              </a:spcBef>
              <a:spcAft>
                <a:spcPts val="0"/>
              </a:spcAft>
              <a:buClr>
                <a:schemeClr val="dk1"/>
              </a:buClr>
              <a:buSzPts val="1100"/>
              <a:buFont typeface="Arial"/>
              <a:buNone/>
            </a:pPr>
            <a:endParaRPr lang="en-US" sz="3000" dirty="0">
              <a:solidFill>
                <a:schemeClr val="bg1"/>
              </a:solidFill>
            </a:endParaRPr>
          </a:p>
          <a:p>
            <a:pPr algn="just">
              <a:lnSpc>
                <a:spcPct val="115000"/>
              </a:lnSpc>
              <a:spcBef>
                <a:spcPts val="1200"/>
              </a:spcBef>
              <a:buClr>
                <a:schemeClr val="dk1"/>
              </a:buClr>
              <a:buSzPts val="1100"/>
            </a:pPr>
            <a:r>
              <a:rPr lang="en-US" sz="3000" dirty="0">
                <a:solidFill>
                  <a:schemeClr val="bg1"/>
                </a:solidFill>
              </a:rPr>
              <a:t>The connection to National Metrology Institutes (NMIs), as national timing labs, guarantees the traceability to UTC scale as well as the higher backup capability in case of GNSS failure. The end user can be directly connected to this backbone network for high accuracy timing recovery or, for a more scalable low-cost solution, via regular data links running the commodity IEEE-1588-2008 protocol in the last hop.  The </a:t>
            </a:r>
            <a:r>
              <a:rPr lang="en-US" sz="3000" b="1" dirty="0">
                <a:solidFill>
                  <a:schemeClr val="bg1"/>
                </a:solidFill>
              </a:rPr>
              <a:t>Stratum 0</a:t>
            </a:r>
            <a:r>
              <a:rPr lang="en-US" sz="3000" dirty="0">
                <a:solidFill>
                  <a:schemeClr val="bg1"/>
                </a:solidFill>
              </a:rPr>
              <a:t> is conformed by the time servers which provide primary time references of different nature to the network.</a:t>
            </a:r>
          </a:p>
          <a:p>
            <a:pPr>
              <a:lnSpc>
                <a:spcPct val="114999"/>
              </a:lnSpc>
              <a:spcBef>
                <a:spcPts val="1200"/>
              </a:spcBef>
            </a:pPr>
            <a:r>
              <a:rPr lang="en-US" sz="3000" dirty="0">
                <a:solidFill>
                  <a:schemeClr val="bg1"/>
                </a:solidFill>
              </a:rPr>
              <a:t>The </a:t>
            </a:r>
            <a:r>
              <a:rPr lang="en-US" sz="3000" b="1" dirty="0">
                <a:solidFill>
                  <a:schemeClr val="bg1"/>
                </a:solidFill>
              </a:rPr>
              <a:t>Stratum 1</a:t>
            </a:r>
            <a:r>
              <a:rPr lang="en-US" sz="3000" dirty="0">
                <a:solidFill>
                  <a:schemeClr val="bg1"/>
                </a:solidFill>
              </a:rPr>
              <a:t>, which correspond to the backbone, is conformed by WR-Z16 devices organized in several layers. The first layer retrieve the time reference from the time servers and distribute multi-source time references via WR to the downstream layers..</a:t>
            </a:r>
          </a:p>
          <a:p>
            <a:pPr>
              <a:lnSpc>
                <a:spcPct val="114999"/>
              </a:lnSpc>
              <a:spcBef>
                <a:spcPts val="1200"/>
              </a:spcBef>
              <a:spcAft>
                <a:spcPts val="1200"/>
              </a:spcAft>
            </a:pPr>
            <a:r>
              <a:rPr lang="en-US" sz="3000" dirty="0">
                <a:solidFill>
                  <a:schemeClr val="bg1"/>
                </a:solidFill>
              </a:rPr>
              <a:t>The </a:t>
            </a:r>
            <a:r>
              <a:rPr lang="en-US" sz="3000" b="1" dirty="0">
                <a:solidFill>
                  <a:schemeClr val="bg1"/>
                </a:solidFill>
              </a:rPr>
              <a:t>Stratum 2</a:t>
            </a:r>
            <a:r>
              <a:rPr lang="en-US" sz="3000" dirty="0">
                <a:solidFill>
                  <a:schemeClr val="bg1"/>
                </a:solidFill>
              </a:rPr>
              <a:t> is conformed by WR ZEN TP FL devices, which can act  as WR end nodes,  and by IEEE-1588-2008 slave/ boundary clock which can extend  the capillarity of the network downstream.</a:t>
            </a:r>
            <a:endParaRPr lang="en-US" sz="3000">
              <a:solidFill>
                <a:schemeClr val="bg1"/>
              </a:solidFill>
            </a:endParaRPr>
          </a:p>
          <a:p>
            <a:endParaRPr lang="es-ES" sz="3000" dirty="0"/>
          </a:p>
        </p:txBody>
      </p:sp>
      <p:sp>
        <p:nvSpPr>
          <p:cNvPr id="15" name="CuadroTexto 14">
            <a:extLst>
              <a:ext uri="{FF2B5EF4-FFF2-40B4-BE49-F238E27FC236}">
                <a16:creationId xmlns:a16="http://schemas.microsoft.com/office/drawing/2014/main" id="{87256375-1E1D-7566-9A54-DED6ED3C36B5}"/>
              </a:ext>
            </a:extLst>
          </p:cNvPr>
          <p:cNvSpPr txBox="1"/>
          <p:nvPr/>
        </p:nvSpPr>
        <p:spPr>
          <a:xfrm>
            <a:off x="4204552" y="651878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1800" b="1" dirty="0"/>
              <a:t>A</a:t>
            </a:r>
          </a:p>
        </p:txBody>
      </p:sp>
      <p:sp>
        <p:nvSpPr>
          <p:cNvPr id="21" name="CuadroTexto 20">
            <a:extLst>
              <a:ext uri="{FF2B5EF4-FFF2-40B4-BE49-F238E27FC236}">
                <a16:creationId xmlns:a16="http://schemas.microsoft.com/office/drawing/2014/main" id="{6720CC0C-222F-8A9A-630D-02AA8F10F4D2}"/>
              </a:ext>
            </a:extLst>
          </p:cNvPr>
          <p:cNvSpPr txBox="1"/>
          <p:nvPr/>
        </p:nvSpPr>
        <p:spPr>
          <a:xfrm>
            <a:off x="8060477" y="112435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1800" b="1" dirty="0"/>
              <a:t>B</a:t>
            </a:r>
          </a:p>
        </p:txBody>
      </p:sp>
      <p:pic>
        <p:nvPicPr>
          <p:cNvPr id="3" name="Imagen 9" descr="Escala de tiempo&#10;&#10;Descripción generada automáticamente">
            <a:extLst>
              <a:ext uri="{FF2B5EF4-FFF2-40B4-BE49-F238E27FC236}">
                <a16:creationId xmlns:a16="http://schemas.microsoft.com/office/drawing/2014/main" id="{AD2EA5F7-C616-25B1-60A4-A1D434D7ADA9}"/>
              </a:ext>
            </a:extLst>
          </p:cNvPr>
          <p:cNvPicPr>
            <a:picLocks noChangeAspect="1"/>
          </p:cNvPicPr>
          <p:nvPr/>
        </p:nvPicPr>
        <p:blipFill>
          <a:blip r:embed="rId5"/>
          <a:stretch>
            <a:fillRect/>
          </a:stretch>
        </p:blipFill>
        <p:spPr>
          <a:xfrm>
            <a:off x="581407" y="2173468"/>
            <a:ext cx="19132064" cy="11017726"/>
          </a:xfrm>
          <a:prstGeom prst="rect">
            <a:avLst/>
          </a:prstGeom>
        </p:spPr>
      </p:pic>
      <p:pic>
        <p:nvPicPr>
          <p:cNvPr id="10" name="Imagen 10" descr="Gráfico, Gráfico de líneas&#10;&#10;Descripción generada automáticamente">
            <a:extLst>
              <a:ext uri="{FF2B5EF4-FFF2-40B4-BE49-F238E27FC236}">
                <a16:creationId xmlns:a16="http://schemas.microsoft.com/office/drawing/2014/main" id="{534BC5B4-C592-76C1-E347-83A2CBB48665}"/>
              </a:ext>
            </a:extLst>
          </p:cNvPr>
          <p:cNvPicPr>
            <a:picLocks noChangeAspect="1"/>
          </p:cNvPicPr>
          <p:nvPr/>
        </p:nvPicPr>
        <p:blipFill>
          <a:blip r:embed="rId6"/>
          <a:stretch>
            <a:fillRect/>
          </a:stretch>
        </p:blipFill>
        <p:spPr>
          <a:xfrm>
            <a:off x="19718758" y="14502835"/>
            <a:ext cx="16282048" cy="952999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ffe6b36-a60a-460a-8091-31408c1b3fdc">
      <UserInfo>
        <DisplayName/>
        <AccountId xsi:nil="true"/>
        <AccountType/>
      </UserInfo>
    </SharedWithUsers>
    <TaxCatchAll xmlns="8ffe6b36-a60a-460a-8091-31408c1b3fdc" xsi:nil="true"/>
    <lcf76f155ced4ddcb4097134ff3c332f xmlns="f8cd9fab-d6a4-48e1-88a2-b6db40b35cb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803794200D2A4389A2CE4E09681BED" ma:contentTypeVersion="15" ma:contentTypeDescription="Create a new document." ma:contentTypeScope="" ma:versionID="d24bf85a44e9e6618361fc78cdc51aa1">
  <xsd:schema xmlns:xsd="http://www.w3.org/2001/XMLSchema" xmlns:xs="http://www.w3.org/2001/XMLSchema" xmlns:p="http://schemas.microsoft.com/office/2006/metadata/properties" xmlns:ns2="f8cd9fab-d6a4-48e1-88a2-b6db40b35cbf" xmlns:ns3="8ffe6b36-a60a-460a-8091-31408c1b3fdc" targetNamespace="http://schemas.microsoft.com/office/2006/metadata/properties" ma:root="true" ma:fieldsID="a6d568c6ca7ce1b8bac7542b982a600e" ns2:_="" ns3:_="">
    <xsd:import namespace="f8cd9fab-d6a4-48e1-88a2-b6db40b35cbf"/>
    <xsd:import namespace="8ffe6b36-a60a-460a-8091-31408c1b3f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d9fab-d6a4-48e1-88a2-b6db40b35c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56850c2-cf7c-4d30-806c-1ae5c5f75b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fe6b36-a60a-460a-8091-31408c1b3fd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7b2dc9-28c9-482f-bfbd-7fc7b4482c14}" ma:internalName="TaxCatchAll" ma:showField="CatchAllData" ma:web="8ffe6b36-a60a-460a-8091-31408c1b3f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962995-4325-4145-97AC-FDF8E6A5CD0A}">
  <ds:schemaRefs>
    <ds:schemaRef ds:uri="http://schemas.microsoft.com/office/2006/metadata/properties"/>
    <ds:schemaRef ds:uri="http://schemas.microsoft.com/office/infopath/2007/PartnerControls"/>
    <ds:schemaRef ds:uri="8ffe6b36-a60a-460a-8091-31408c1b3fdc"/>
    <ds:schemaRef ds:uri="f8cd9fab-d6a4-48e1-88a2-b6db40b35cbf"/>
  </ds:schemaRefs>
</ds:datastoreItem>
</file>

<file path=customXml/itemProps2.xml><?xml version="1.0" encoding="utf-8"?>
<ds:datastoreItem xmlns:ds="http://schemas.openxmlformats.org/officeDocument/2006/customXml" ds:itemID="{EDF92572-6B70-4893-AD6B-56F327BE5B15}">
  <ds:schemaRefs>
    <ds:schemaRef ds:uri="http://schemas.microsoft.com/sharepoint/v3/contenttype/forms"/>
  </ds:schemaRefs>
</ds:datastoreItem>
</file>

<file path=customXml/itemProps3.xml><?xml version="1.0" encoding="utf-8"?>
<ds:datastoreItem xmlns:ds="http://schemas.openxmlformats.org/officeDocument/2006/customXml" ds:itemID="{B26153BF-ABCD-4B90-A0AF-E670E0AABE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d9fab-d6a4-48e1-88a2-b6db40b35cbf"/>
    <ds:schemaRef ds:uri="8ffe6b36-a60a-460a-8091-31408c1b3f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494</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Tema de Office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BONENBERG Lukasz (JRC-ISPRA)</cp:lastModifiedBy>
  <cp:revision>253</cp:revision>
  <dcterms:modified xsi:type="dcterms:W3CDTF">2022-05-11T12:58:35Z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0x010100DB803794200D2A4389A2CE4E09681BED</vt:lpwstr>
  </property>
  <property fmtid="{D5CDD505-2E9C-101B-9397-08002B2CF9AE}" pid="3" name="Order">
    <vt:r8>8800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